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37"/>
  </p:notesMasterIdLst>
  <p:sldIdLst>
    <p:sldId id="256" r:id="rId2"/>
    <p:sldId id="303" r:id="rId3"/>
    <p:sldId id="257" r:id="rId4"/>
    <p:sldId id="265" r:id="rId5"/>
    <p:sldId id="258" r:id="rId6"/>
    <p:sldId id="259" r:id="rId7"/>
    <p:sldId id="261" r:id="rId8"/>
    <p:sldId id="260" r:id="rId9"/>
    <p:sldId id="262" r:id="rId10"/>
    <p:sldId id="266" r:id="rId11"/>
    <p:sldId id="267" r:id="rId12"/>
    <p:sldId id="268" r:id="rId13"/>
    <p:sldId id="269" r:id="rId14"/>
    <p:sldId id="270" r:id="rId15"/>
    <p:sldId id="271" r:id="rId16"/>
    <p:sldId id="272" r:id="rId17"/>
    <p:sldId id="273" r:id="rId18"/>
    <p:sldId id="274" r:id="rId19"/>
    <p:sldId id="275" r:id="rId20"/>
    <p:sldId id="302" r:id="rId21"/>
    <p:sldId id="278" r:id="rId22"/>
    <p:sldId id="277" r:id="rId23"/>
    <p:sldId id="279" r:id="rId24"/>
    <p:sldId id="280" r:id="rId25"/>
    <p:sldId id="281" r:id="rId26"/>
    <p:sldId id="282" r:id="rId27"/>
    <p:sldId id="284" r:id="rId28"/>
    <p:sldId id="286" r:id="rId29"/>
    <p:sldId id="289" r:id="rId30"/>
    <p:sldId id="290" r:id="rId31"/>
    <p:sldId id="291" r:id="rId32"/>
    <p:sldId id="295" r:id="rId33"/>
    <p:sldId id="301" r:id="rId34"/>
    <p:sldId id="263" r:id="rId35"/>
    <p:sldId id="26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7281E6-6BCF-4737-942B-32ADD0030459}" v="171" dt="2024-07-09T16:51:18.2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71890" autoAdjust="0"/>
  </p:normalViewPr>
  <p:slideViewPr>
    <p:cSldViewPr snapToGrid="0">
      <p:cViewPr varScale="1">
        <p:scale>
          <a:sx n="83" d="100"/>
          <a:sy n="83" d="100"/>
        </p:scale>
        <p:origin x="18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Lucas" userId="537d8e971b499ab3" providerId="LiveId" clId="{CC7281E6-6BCF-4737-942B-32ADD0030459}"/>
    <pc:docChg chg="undo custSel addSld delSld modSld sldOrd">
      <pc:chgData name="Kelly Lucas" userId="537d8e971b499ab3" providerId="LiveId" clId="{CC7281E6-6BCF-4737-942B-32ADD0030459}" dt="2024-07-09T16:52:44.567" v="26929" actId="20577"/>
      <pc:docMkLst>
        <pc:docMk/>
      </pc:docMkLst>
      <pc:sldChg chg="addSp delSp modSp mod modAnim modNotesTx">
        <pc:chgData name="Kelly Lucas" userId="537d8e971b499ab3" providerId="LiveId" clId="{CC7281E6-6BCF-4737-942B-32ADD0030459}" dt="2024-07-09T15:12:11.605" v="26088" actId="113"/>
        <pc:sldMkLst>
          <pc:docMk/>
          <pc:sldMk cId="2417292383" sldId="256"/>
        </pc:sldMkLst>
        <pc:spChg chg="mod">
          <ac:chgData name="Kelly Lucas" userId="537d8e971b499ab3" providerId="LiveId" clId="{CC7281E6-6BCF-4737-942B-32ADD0030459}" dt="2024-06-27T19:29:59.276" v="6848" actId="27636"/>
          <ac:spMkLst>
            <pc:docMk/>
            <pc:sldMk cId="2417292383" sldId="256"/>
            <ac:spMk id="2" creationId="{32791421-A7E7-22DB-AAEC-8A804A997E58}"/>
          </ac:spMkLst>
        </pc:spChg>
        <pc:spChg chg="mod">
          <ac:chgData name="Kelly Lucas" userId="537d8e971b499ab3" providerId="LiveId" clId="{CC7281E6-6BCF-4737-942B-32ADD0030459}" dt="2024-06-27T19:30:16.754" v="6850" actId="2711"/>
          <ac:spMkLst>
            <pc:docMk/>
            <pc:sldMk cId="2417292383" sldId="256"/>
            <ac:spMk id="3" creationId="{48AFDD20-9620-B0C1-5E58-3EFA07D3B404}"/>
          </ac:spMkLst>
        </pc:spChg>
        <pc:spChg chg="add del mod">
          <ac:chgData name="Kelly Lucas" userId="537d8e971b499ab3" providerId="LiveId" clId="{CC7281E6-6BCF-4737-942B-32ADD0030459}" dt="2024-06-27T01:52:38.473" v="1" actId="21"/>
          <ac:spMkLst>
            <pc:docMk/>
            <pc:sldMk cId="2417292383" sldId="256"/>
            <ac:spMk id="5" creationId="{5235C79C-1FA9-0BB9-C32F-3E9DD31C4AA7}"/>
          </ac:spMkLst>
        </pc:spChg>
        <pc:picChg chg="mod">
          <ac:chgData name="Kelly Lucas" userId="537d8e971b499ab3" providerId="LiveId" clId="{CC7281E6-6BCF-4737-942B-32ADD0030459}" dt="2024-06-27T19:30:01.478" v="6849" actId="1076"/>
          <ac:picMkLst>
            <pc:docMk/>
            <pc:sldMk cId="2417292383" sldId="256"/>
            <ac:picMk id="4" creationId="{F2EDEFED-0938-9511-705D-24FA4C4C5F09}"/>
          </ac:picMkLst>
        </pc:picChg>
      </pc:sldChg>
      <pc:sldChg chg="modSp mod modNotesTx">
        <pc:chgData name="Kelly Lucas" userId="537d8e971b499ab3" providerId="LiveId" clId="{CC7281E6-6BCF-4737-942B-32ADD0030459}" dt="2024-07-09T15:13:21.044" v="26131" actId="20577"/>
        <pc:sldMkLst>
          <pc:docMk/>
          <pc:sldMk cId="2416920744" sldId="257"/>
        </pc:sldMkLst>
        <pc:spChg chg="mod">
          <ac:chgData name="Kelly Lucas" userId="537d8e971b499ab3" providerId="LiveId" clId="{CC7281E6-6BCF-4737-942B-32ADD0030459}" dt="2024-06-27T19:30:30.738" v="6851" actId="2711"/>
          <ac:spMkLst>
            <pc:docMk/>
            <pc:sldMk cId="2416920744" sldId="257"/>
            <ac:spMk id="2" creationId="{921B62C8-C7D2-3F77-A906-514FCB0788A2}"/>
          </ac:spMkLst>
        </pc:spChg>
        <pc:spChg chg="mod">
          <ac:chgData name="Kelly Lucas" userId="537d8e971b499ab3" providerId="LiveId" clId="{CC7281E6-6BCF-4737-942B-32ADD0030459}" dt="2024-06-30T00:25:55.012" v="25654" actId="207"/>
          <ac:spMkLst>
            <pc:docMk/>
            <pc:sldMk cId="2416920744" sldId="257"/>
            <ac:spMk id="3" creationId="{ACBFE598-296D-7452-8C71-B0DF31ABD299}"/>
          </ac:spMkLst>
        </pc:spChg>
      </pc:sldChg>
      <pc:sldChg chg="addSp delSp modSp mod modNotesTx">
        <pc:chgData name="Kelly Lucas" userId="537d8e971b499ab3" providerId="LiveId" clId="{CC7281E6-6BCF-4737-942B-32ADD0030459}" dt="2024-07-09T16:22:31.393" v="26136" actId="20577"/>
        <pc:sldMkLst>
          <pc:docMk/>
          <pc:sldMk cId="1039977078" sldId="258"/>
        </pc:sldMkLst>
        <pc:spChg chg="mod">
          <ac:chgData name="Kelly Lucas" userId="537d8e971b499ab3" providerId="LiveId" clId="{CC7281E6-6BCF-4737-942B-32ADD0030459}" dt="2024-06-28T22:11:36.167" v="19137" actId="2711"/>
          <ac:spMkLst>
            <pc:docMk/>
            <pc:sldMk cId="1039977078" sldId="258"/>
            <ac:spMk id="2" creationId="{9234585E-7735-AEA7-D2B7-1A48F065D2E2}"/>
          </ac:spMkLst>
        </pc:spChg>
        <pc:spChg chg="del">
          <ac:chgData name="Kelly Lucas" userId="537d8e971b499ab3" providerId="LiveId" clId="{CC7281E6-6BCF-4737-942B-32ADD0030459}" dt="2024-06-27T02:00:58.275" v="513" actId="21"/>
          <ac:spMkLst>
            <pc:docMk/>
            <pc:sldMk cId="1039977078" sldId="258"/>
            <ac:spMk id="3" creationId="{210E4EBD-A243-FBD7-50D2-0EB64B45193E}"/>
          </ac:spMkLst>
        </pc:spChg>
        <pc:spChg chg="del mod">
          <ac:chgData name="Kelly Lucas" userId="537d8e971b499ab3" providerId="LiveId" clId="{CC7281E6-6BCF-4737-942B-32ADD0030459}" dt="2024-06-27T01:59:31.260" v="380" actId="21"/>
          <ac:spMkLst>
            <pc:docMk/>
            <pc:sldMk cId="1039977078" sldId="258"/>
            <ac:spMk id="4" creationId="{81C9EB23-B173-90F1-D756-373DD80B140A}"/>
          </ac:spMkLst>
        </pc:spChg>
        <pc:spChg chg="add del mod">
          <ac:chgData name="Kelly Lucas" userId="537d8e971b499ab3" providerId="LiveId" clId="{CC7281E6-6BCF-4737-942B-32ADD0030459}" dt="2024-06-27T01:59:37.221" v="381" actId="21"/>
          <ac:spMkLst>
            <pc:docMk/>
            <pc:sldMk cId="1039977078" sldId="258"/>
            <ac:spMk id="6" creationId="{3610369E-59D5-2984-AD94-CD1BB68B2240}"/>
          </ac:spMkLst>
        </pc:spChg>
        <pc:spChg chg="add mod">
          <ac:chgData name="Kelly Lucas" userId="537d8e971b499ab3" providerId="LiveId" clId="{CC7281E6-6BCF-4737-942B-32ADD0030459}" dt="2024-06-28T22:11:44.675" v="19138" actId="2711"/>
          <ac:spMkLst>
            <pc:docMk/>
            <pc:sldMk cId="1039977078" sldId="258"/>
            <ac:spMk id="7" creationId="{95A060A8-5C2E-F2E8-EC2F-3A3470A3BF75}"/>
          </ac:spMkLst>
        </pc:spChg>
        <pc:spChg chg="add del mod">
          <ac:chgData name="Kelly Lucas" userId="537d8e971b499ab3" providerId="LiveId" clId="{CC7281E6-6BCF-4737-942B-32ADD0030459}" dt="2024-06-27T02:15:46.467" v="807" actId="21"/>
          <ac:spMkLst>
            <pc:docMk/>
            <pc:sldMk cId="1039977078" sldId="258"/>
            <ac:spMk id="8" creationId="{21DC2146-8107-ED42-B186-81A6B64814EA}"/>
          </ac:spMkLst>
        </pc:spChg>
        <pc:grpChg chg="add del mod">
          <ac:chgData name="Kelly Lucas" userId="537d8e971b499ab3" providerId="LiveId" clId="{CC7281E6-6BCF-4737-942B-32ADD0030459}" dt="2024-06-27T21:23:19.914" v="9685" actId="21"/>
          <ac:grpSpMkLst>
            <pc:docMk/>
            <pc:sldMk cId="1039977078" sldId="258"/>
            <ac:grpSpMk id="9" creationId="{8DCEF9E7-466D-72FF-733A-22C1251087F6}"/>
          </ac:grpSpMkLst>
        </pc:grpChg>
        <pc:picChg chg="add del mod topLvl">
          <ac:chgData name="Kelly Lucas" userId="537d8e971b499ab3" providerId="LiveId" clId="{CC7281E6-6BCF-4737-942B-32ADD0030459}" dt="2024-06-27T21:23:19.914" v="9685" actId="21"/>
          <ac:picMkLst>
            <pc:docMk/>
            <pc:sldMk cId="1039977078" sldId="258"/>
            <ac:picMk id="10" creationId="{3288CFB6-6027-2843-EF72-62A50C8C771B}"/>
          </ac:picMkLst>
        </pc:picChg>
        <pc:picChg chg="del mod">
          <ac:chgData name="Kelly Lucas" userId="537d8e971b499ab3" providerId="LiveId" clId="{CC7281E6-6BCF-4737-942B-32ADD0030459}" dt="2024-06-27T21:23:05.852" v="9683" actId="21"/>
          <ac:picMkLst>
            <pc:docMk/>
            <pc:sldMk cId="1039977078" sldId="258"/>
            <ac:picMk id="11" creationId="{CCC12106-6DF1-01A2-12EC-798B9694D18D}"/>
          </ac:picMkLst>
        </pc:picChg>
        <pc:picChg chg="mod topLvl">
          <ac:chgData name="Kelly Lucas" userId="537d8e971b499ab3" providerId="LiveId" clId="{CC7281E6-6BCF-4737-942B-32ADD0030459}" dt="2024-06-27T21:23:19.914" v="9685" actId="21"/>
          <ac:picMkLst>
            <pc:docMk/>
            <pc:sldMk cId="1039977078" sldId="258"/>
            <ac:picMk id="12" creationId="{A5A00794-6BD5-C954-55A4-E606E79CEF41}"/>
          </ac:picMkLst>
        </pc:picChg>
      </pc:sldChg>
      <pc:sldChg chg="addSp modSp mod modNotesTx">
        <pc:chgData name="Kelly Lucas" userId="537d8e971b499ab3" providerId="LiveId" clId="{CC7281E6-6BCF-4737-942B-32ADD0030459}" dt="2024-07-09T16:23:51.191" v="26147" actId="20577"/>
        <pc:sldMkLst>
          <pc:docMk/>
          <pc:sldMk cId="1515899968" sldId="259"/>
        </pc:sldMkLst>
        <pc:spChg chg="mod">
          <ac:chgData name="Kelly Lucas" userId="537d8e971b499ab3" providerId="LiveId" clId="{CC7281E6-6BCF-4737-942B-32ADD0030459}" dt="2024-06-28T22:12:32.029" v="19143" actId="255"/>
          <ac:spMkLst>
            <pc:docMk/>
            <pc:sldMk cId="1515899968" sldId="259"/>
            <ac:spMk id="2" creationId="{A1EFA05F-2924-B5FF-868F-0AD95FFA1A8E}"/>
          </ac:spMkLst>
        </pc:spChg>
        <pc:spChg chg="add mod">
          <ac:chgData name="Kelly Lucas" userId="537d8e971b499ab3" providerId="LiveId" clId="{CC7281E6-6BCF-4737-942B-32ADD0030459}" dt="2024-06-28T22:16:01.510" v="19173" actId="207"/>
          <ac:spMkLst>
            <pc:docMk/>
            <pc:sldMk cId="1515899968" sldId="259"/>
            <ac:spMk id="3" creationId="{1287E9FB-2897-953B-C85E-23954F460133}"/>
          </ac:spMkLst>
        </pc:spChg>
        <pc:spChg chg="mod">
          <ac:chgData name="Kelly Lucas" userId="537d8e971b499ab3" providerId="LiveId" clId="{CC7281E6-6BCF-4737-942B-32ADD0030459}" dt="2024-06-28T22:14:48.633" v="19162" actId="207"/>
          <ac:spMkLst>
            <pc:docMk/>
            <pc:sldMk cId="1515899968" sldId="259"/>
            <ac:spMk id="4" creationId="{BA887613-8795-DCC8-4934-8296E720E8C5}"/>
          </ac:spMkLst>
        </pc:spChg>
      </pc:sldChg>
      <pc:sldChg chg="addSp delSp modSp mod modNotesTx">
        <pc:chgData name="Kelly Lucas" userId="537d8e971b499ab3" providerId="LiveId" clId="{CC7281E6-6BCF-4737-942B-32ADD0030459}" dt="2024-07-09T16:26:36.660" v="26197" actId="20577"/>
        <pc:sldMkLst>
          <pc:docMk/>
          <pc:sldMk cId="3692396798" sldId="260"/>
        </pc:sldMkLst>
        <pc:spChg chg="mod">
          <ac:chgData name="Kelly Lucas" userId="537d8e971b499ab3" providerId="LiveId" clId="{CC7281E6-6BCF-4737-942B-32ADD0030459}" dt="2024-06-28T22:17:04.561" v="19176" actId="2711"/>
          <ac:spMkLst>
            <pc:docMk/>
            <pc:sldMk cId="3692396798" sldId="260"/>
            <ac:spMk id="2" creationId="{1CCE6951-2CA5-41EE-329B-E94646C33E9F}"/>
          </ac:spMkLst>
        </pc:spChg>
        <pc:spChg chg="mod">
          <ac:chgData name="Kelly Lucas" userId="537d8e971b499ab3" providerId="LiveId" clId="{CC7281E6-6BCF-4737-942B-32ADD0030459}" dt="2024-06-28T22:18:34.906" v="19259" actId="207"/>
          <ac:spMkLst>
            <pc:docMk/>
            <pc:sldMk cId="3692396798" sldId="260"/>
            <ac:spMk id="3" creationId="{3F3F077F-8B0E-1AC3-1579-C88FB5D7F1DA}"/>
          </ac:spMkLst>
        </pc:spChg>
        <pc:spChg chg="del">
          <ac:chgData name="Kelly Lucas" userId="537d8e971b499ab3" providerId="LiveId" clId="{CC7281E6-6BCF-4737-942B-32ADD0030459}" dt="2024-06-27T02:55:51.917" v="1383" actId="21"/>
          <ac:spMkLst>
            <pc:docMk/>
            <pc:sldMk cId="3692396798" sldId="260"/>
            <ac:spMk id="4" creationId="{8C2C25F5-AA2B-A513-26C7-3817F8F2B6AA}"/>
          </ac:spMkLst>
        </pc:spChg>
        <pc:spChg chg="add mod">
          <ac:chgData name="Kelly Lucas" userId="537d8e971b499ab3" providerId="LiveId" clId="{CC7281E6-6BCF-4737-942B-32ADD0030459}" dt="2024-06-27T02:56:46.526" v="1392"/>
          <ac:spMkLst>
            <pc:docMk/>
            <pc:sldMk cId="3692396798" sldId="260"/>
            <ac:spMk id="5" creationId="{26F61375-6AC0-0A42-9DB0-CDCD8815CD23}"/>
          </ac:spMkLst>
        </pc:spChg>
        <pc:picChg chg="add mod">
          <ac:chgData name="Kelly Lucas" userId="537d8e971b499ab3" providerId="LiveId" clId="{CC7281E6-6BCF-4737-942B-32ADD0030459}" dt="2024-06-27T03:00:29.109" v="1554" actId="14100"/>
          <ac:picMkLst>
            <pc:docMk/>
            <pc:sldMk cId="3692396798" sldId="260"/>
            <ac:picMk id="6" creationId="{EF2072D0-2F85-7D8B-CCF2-CE078C10AA24}"/>
          </ac:picMkLst>
        </pc:picChg>
      </pc:sldChg>
      <pc:sldChg chg="addSp delSp modSp mod modNotesTx">
        <pc:chgData name="Kelly Lucas" userId="537d8e971b499ab3" providerId="LiveId" clId="{CC7281E6-6BCF-4737-942B-32ADD0030459}" dt="2024-07-09T16:24:28.486" v="26150" actId="207"/>
        <pc:sldMkLst>
          <pc:docMk/>
          <pc:sldMk cId="2426821209" sldId="261"/>
        </pc:sldMkLst>
        <pc:spChg chg="mod">
          <ac:chgData name="Kelly Lucas" userId="537d8e971b499ab3" providerId="LiveId" clId="{CC7281E6-6BCF-4737-942B-32ADD0030459}" dt="2024-06-28T22:16:21.080" v="19174" actId="2711"/>
          <ac:spMkLst>
            <pc:docMk/>
            <pc:sldMk cId="2426821209" sldId="261"/>
            <ac:spMk id="2" creationId="{BCCA32E9-FB86-9C13-550B-8C74A0ED3B5E}"/>
          </ac:spMkLst>
        </pc:spChg>
        <pc:spChg chg="del mod">
          <ac:chgData name="Kelly Lucas" userId="537d8e971b499ab3" providerId="LiveId" clId="{CC7281E6-6BCF-4737-942B-32ADD0030459}" dt="2024-06-27T02:50:14.241" v="1201" actId="21"/>
          <ac:spMkLst>
            <pc:docMk/>
            <pc:sldMk cId="2426821209" sldId="261"/>
            <ac:spMk id="3" creationId="{F1C78077-B55D-1186-C2CE-F13FB4124993}"/>
          </ac:spMkLst>
        </pc:spChg>
        <pc:spChg chg="add mod">
          <ac:chgData name="Kelly Lucas" userId="537d8e971b499ab3" providerId="LiveId" clId="{CC7281E6-6BCF-4737-942B-32ADD0030459}" dt="2024-06-27T02:49:24.688" v="1196" actId="1076"/>
          <ac:spMkLst>
            <pc:docMk/>
            <pc:sldMk cId="2426821209" sldId="261"/>
            <ac:spMk id="8" creationId="{DEB225C6-B633-0AB5-21B7-6038AA8A7FDB}"/>
          </ac:spMkLst>
        </pc:spChg>
        <pc:spChg chg="add del mod">
          <ac:chgData name="Kelly Lucas" userId="537d8e971b499ab3" providerId="LiveId" clId="{CC7281E6-6BCF-4737-942B-32ADD0030459}" dt="2024-06-27T02:51:28.105" v="1276" actId="21"/>
          <ac:spMkLst>
            <pc:docMk/>
            <pc:sldMk cId="2426821209" sldId="261"/>
            <ac:spMk id="9" creationId="{2306F618-1EAD-39F2-8B56-C4B4D35086B8}"/>
          </ac:spMkLst>
        </pc:spChg>
        <pc:spChg chg="add mod">
          <ac:chgData name="Kelly Lucas" userId="537d8e971b499ab3" providerId="LiveId" clId="{CC7281E6-6BCF-4737-942B-32ADD0030459}" dt="2024-07-09T16:24:28.486" v="26150" actId="207"/>
          <ac:spMkLst>
            <pc:docMk/>
            <pc:sldMk cId="2426821209" sldId="261"/>
            <ac:spMk id="11" creationId="{611D10EC-EA4B-0A8A-CB39-0E9F8967F8E2}"/>
          </ac:spMkLst>
        </pc:spChg>
        <pc:grpChg chg="add mod">
          <ac:chgData name="Kelly Lucas" userId="537d8e971b499ab3" providerId="LiveId" clId="{CC7281E6-6BCF-4737-942B-32ADD0030459}" dt="2024-06-27T02:48:51.580" v="1193" actId="1076"/>
          <ac:grpSpMkLst>
            <pc:docMk/>
            <pc:sldMk cId="2426821209" sldId="261"/>
            <ac:grpSpMk id="4" creationId="{5B84A4BE-AB7D-4394-BA20-A7A5D0BC6B73}"/>
          </ac:grpSpMkLst>
        </pc:grpChg>
        <pc:picChg chg="mod">
          <ac:chgData name="Kelly Lucas" userId="537d8e971b499ab3" providerId="LiveId" clId="{CC7281E6-6BCF-4737-942B-32ADD0030459}" dt="2024-06-27T02:48:44.555" v="1191"/>
          <ac:picMkLst>
            <pc:docMk/>
            <pc:sldMk cId="2426821209" sldId="261"/>
            <ac:picMk id="5" creationId="{40B8E898-8A41-4249-3AA8-3C882ABC1AAE}"/>
          </ac:picMkLst>
        </pc:picChg>
        <pc:picChg chg="mod">
          <ac:chgData name="Kelly Lucas" userId="537d8e971b499ab3" providerId="LiveId" clId="{CC7281E6-6BCF-4737-942B-32ADD0030459}" dt="2024-06-27T02:48:44.555" v="1191"/>
          <ac:picMkLst>
            <pc:docMk/>
            <pc:sldMk cId="2426821209" sldId="261"/>
            <ac:picMk id="6" creationId="{C1543759-2AEE-6FFC-6319-D9BC28B8DD49}"/>
          </ac:picMkLst>
        </pc:picChg>
        <pc:picChg chg="mod">
          <ac:chgData name="Kelly Lucas" userId="537d8e971b499ab3" providerId="LiveId" clId="{CC7281E6-6BCF-4737-942B-32ADD0030459}" dt="2024-06-27T02:48:44.555" v="1191"/>
          <ac:picMkLst>
            <pc:docMk/>
            <pc:sldMk cId="2426821209" sldId="261"/>
            <ac:picMk id="7" creationId="{F7BA37FB-4CB2-DB4C-776D-3D3EA2A57570}"/>
          </ac:picMkLst>
        </pc:picChg>
      </pc:sldChg>
      <pc:sldChg chg="addSp delSp modSp mod modNotesTx">
        <pc:chgData name="Kelly Lucas" userId="537d8e971b499ab3" providerId="LiveId" clId="{CC7281E6-6BCF-4737-942B-32ADD0030459}" dt="2024-07-09T16:27:05.312" v="26198" actId="20577"/>
        <pc:sldMkLst>
          <pc:docMk/>
          <pc:sldMk cId="366814884" sldId="262"/>
        </pc:sldMkLst>
        <pc:spChg chg="mod">
          <ac:chgData name="Kelly Lucas" userId="537d8e971b499ab3" providerId="LiveId" clId="{CC7281E6-6BCF-4737-942B-32ADD0030459}" dt="2024-06-28T22:19:03.354" v="19263" actId="255"/>
          <ac:spMkLst>
            <pc:docMk/>
            <pc:sldMk cId="366814884" sldId="262"/>
            <ac:spMk id="2" creationId="{D7A484A3-208B-9ABD-537C-125009F2F15B}"/>
          </ac:spMkLst>
        </pc:spChg>
        <pc:spChg chg="del">
          <ac:chgData name="Kelly Lucas" userId="537d8e971b499ab3" providerId="LiveId" clId="{CC7281E6-6BCF-4737-942B-32ADD0030459}" dt="2024-06-27T03:02:49.563" v="1578" actId="21"/>
          <ac:spMkLst>
            <pc:docMk/>
            <pc:sldMk cId="366814884" sldId="262"/>
            <ac:spMk id="3" creationId="{74364C50-94DC-EF33-F6F0-2361E3A410C3}"/>
          </ac:spMkLst>
        </pc:spChg>
        <pc:spChg chg="mod">
          <ac:chgData name="Kelly Lucas" userId="537d8e971b499ab3" providerId="LiveId" clId="{CC7281E6-6BCF-4737-942B-32ADD0030459}" dt="2024-06-28T22:20:13.245" v="19274" actId="1076"/>
          <ac:spMkLst>
            <pc:docMk/>
            <pc:sldMk cId="366814884" sldId="262"/>
            <ac:spMk id="4" creationId="{D9D84043-9E5E-6CF6-48FF-068EEE09EEB6}"/>
          </ac:spMkLst>
        </pc:spChg>
        <pc:spChg chg="del">
          <ac:chgData name="Kelly Lucas" userId="537d8e971b499ab3" providerId="LiveId" clId="{CC7281E6-6BCF-4737-942B-32ADD0030459}" dt="2024-06-27T03:04:11.539" v="1717" actId="21"/>
          <ac:spMkLst>
            <pc:docMk/>
            <pc:sldMk cId="366814884" sldId="262"/>
            <ac:spMk id="5" creationId="{E112D390-ED28-6113-7B90-F595F88EE1BD}"/>
          </ac:spMkLst>
        </pc:spChg>
        <pc:spChg chg="mod">
          <ac:chgData name="Kelly Lucas" userId="537d8e971b499ab3" providerId="LiveId" clId="{CC7281E6-6BCF-4737-942B-32ADD0030459}" dt="2024-06-28T22:20:01.579" v="19272" actId="1076"/>
          <ac:spMkLst>
            <pc:docMk/>
            <pc:sldMk cId="366814884" sldId="262"/>
            <ac:spMk id="6" creationId="{05135A27-BDB8-3CA3-C64C-41A719454CDA}"/>
          </ac:spMkLst>
        </pc:spChg>
        <pc:picChg chg="add mod">
          <ac:chgData name="Kelly Lucas" userId="537d8e971b499ab3" providerId="LiveId" clId="{CC7281E6-6BCF-4737-942B-32ADD0030459}" dt="2024-06-28T22:19:56.481" v="19271" actId="1076"/>
          <ac:picMkLst>
            <pc:docMk/>
            <pc:sldMk cId="366814884" sldId="262"/>
            <ac:picMk id="7" creationId="{447FE0F1-A60B-5C54-D89A-D993E6293BCD}"/>
          </ac:picMkLst>
        </pc:picChg>
      </pc:sldChg>
      <pc:sldChg chg="addSp delSp modSp mod modNotesTx">
        <pc:chgData name="Kelly Lucas" userId="537d8e971b499ab3" providerId="LiveId" clId="{CC7281E6-6BCF-4737-942B-32ADD0030459}" dt="2024-07-09T16:52:44.567" v="26929" actId="20577"/>
        <pc:sldMkLst>
          <pc:docMk/>
          <pc:sldMk cId="2191614606" sldId="263"/>
        </pc:sldMkLst>
        <pc:spChg chg="add mod">
          <ac:chgData name="Kelly Lucas" userId="537d8e971b499ab3" providerId="LiveId" clId="{CC7281E6-6BCF-4737-942B-32ADD0030459}" dt="2024-07-09T16:52:17.981" v="26825" actId="1076"/>
          <ac:spMkLst>
            <pc:docMk/>
            <pc:sldMk cId="2191614606" sldId="263"/>
            <ac:spMk id="2" creationId="{98638AF7-5896-F663-D2A3-B02034273621}"/>
          </ac:spMkLst>
        </pc:spChg>
        <pc:spChg chg="mod">
          <ac:chgData name="Kelly Lucas" userId="537d8e971b499ab3" providerId="LiveId" clId="{CC7281E6-6BCF-4737-942B-32ADD0030459}" dt="2024-06-29T00:45:05" v="25445" actId="2711"/>
          <ac:spMkLst>
            <pc:docMk/>
            <pc:sldMk cId="2191614606" sldId="263"/>
            <ac:spMk id="3" creationId="{F86DEDCB-FDDF-046A-E778-648679CC1855}"/>
          </ac:spMkLst>
        </pc:spChg>
        <pc:spChg chg="mod">
          <ac:chgData name="Kelly Lucas" userId="537d8e971b499ab3" providerId="LiveId" clId="{CC7281E6-6BCF-4737-942B-32ADD0030459}" dt="2024-07-09T16:51:54.704" v="26820" actId="207"/>
          <ac:spMkLst>
            <pc:docMk/>
            <pc:sldMk cId="2191614606" sldId="263"/>
            <ac:spMk id="13" creationId="{28937DFE-035B-EE17-FFEF-206A5B759920}"/>
          </ac:spMkLst>
        </pc:spChg>
        <pc:spChg chg="del mod">
          <ac:chgData name="Kelly Lucas" userId="537d8e971b499ab3" providerId="LiveId" clId="{CC7281E6-6BCF-4737-942B-32ADD0030459}" dt="2024-07-09T16:52:13.831" v="26824" actId="21"/>
          <ac:spMkLst>
            <pc:docMk/>
            <pc:sldMk cId="2191614606" sldId="263"/>
            <ac:spMk id="19" creationId="{5186C38F-5903-C505-794B-84F18EA05309}"/>
          </ac:spMkLst>
        </pc:spChg>
        <pc:picChg chg="del">
          <ac:chgData name="Kelly Lucas" userId="537d8e971b499ab3" providerId="LiveId" clId="{CC7281E6-6BCF-4737-942B-32ADD0030459}" dt="2024-07-09T16:52:08.106" v="26822" actId="478"/>
          <ac:picMkLst>
            <pc:docMk/>
            <pc:sldMk cId="2191614606" sldId="263"/>
            <ac:picMk id="7" creationId="{44750025-BC76-0B4C-D073-B3D8DD56FC21}"/>
          </ac:picMkLst>
        </pc:picChg>
      </pc:sldChg>
      <pc:sldChg chg="modSp add mod modNotesTx">
        <pc:chgData name="Kelly Lucas" userId="537d8e971b499ab3" providerId="LiveId" clId="{CC7281E6-6BCF-4737-942B-32ADD0030459}" dt="2024-07-09T16:21:58.407" v="26134" actId="113"/>
        <pc:sldMkLst>
          <pc:docMk/>
          <pc:sldMk cId="3789158149" sldId="265"/>
        </pc:sldMkLst>
        <pc:spChg chg="mod">
          <ac:chgData name="Kelly Lucas" userId="537d8e971b499ab3" providerId="LiveId" clId="{CC7281E6-6BCF-4737-942B-32ADD0030459}" dt="2024-06-28T22:09:58.336" v="19126" actId="255"/>
          <ac:spMkLst>
            <pc:docMk/>
            <pc:sldMk cId="3789158149" sldId="265"/>
            <ac:spMk id="2" creationId="{921B62C8-C7D2-3F77-A906-514FCB0788A2}"/>
          </ac:spMkLst>
        </pc:spChg>
        <pc:spChg chg="mod">
          <ac:chgData name="Kelly Lucas" userId="537d8e971b499ab3" providerId="LiveId" clId="{CC7281E6-6BCF-4737-942B-32ADD0030459}" dt="2024-06-28T22:11:26.718" v="19136" actId="1076"/>
          <ac:spMkLst>
            <pc:docMk/>
            <pc:sldMk cId="3789158149" sldId="265"/>
            <ac:spMk id="3" creationId="{ACBFE598-296D-7452-8C71-B0DF31ABD299}"/>
          </ac:spMkLst>
        </pc:spChg>
      </pc:sldChg>
      <pc:sldChg chg="addSp delSp modSp add mod modNotesTx">
        <pc:chgData name="Kelly Lucas" userId="537d8e971b499ab3" providerId="LiveId" clId="{CC7281E6-6BCF-4737-942B-32ADD0030459}" dt="2024-06-28T22:21:28.288" v="19280" actId="1076"/>
        <pc:sldMkLst>
          <pc:docMk/>
          <pc:sldMk cId="3717271281" sldId="266"/>
        </pc:sldMkLst>
        <pc:spChg chg="mod">
          <ac:chgData name="Kelly Lucas" userId="537d8e971b499ab3" providerId="LiveId" clId="{CC7281E6-6BCF-4737-942B-32ADD0030459}" dt="2024-06-28T22:20:34.348" v="19276" actId="255"/>
          <ac:spMkLst>
            <pc:docMk/>
            <pc:sldMk cId="3717271281" sldId="266"/>
            <ac:spMk id="2" creationId="{D7A484A3-208B-9ABD-537C-125009F2F15B}"/>
          </ac:spMkLst>
        </pc:spChg>
        <pc:spChg chg="mod">
          <ac:chgData name="Kelly Lucas" userId="537d8e971b499ab3" providerId="LiveId" clId="{CC7281E6-6BCF-4737-942B-32ADD0030459}" dt="2024-06-28T22:21:28.288" v="19280" actId="1076"/>
          <ac:spMkLst>
            <pc:docMk/>
            <pc:sldMk cId="3717271281" sldId="266"/>
            <ac:spMk id="4" creationId="{D9D84043-9E5E-6CF6-48FF-068EEE09EEB6}"/>
          </ac:spMkLst>
        </pc:spChg>
        <pc:spChg chg="add del mod">
          <ac:chgData name="Kelly Lucas" userId="537d8e971b499ab3" providerId="LiveId" clId="{CC7281E6-6BCF-4737-942B-32ADD0030459}" dt="2024-06-27T03:11:19.227" v="2416"/>
          <ac:spMkLst>
            <pc:docMk/>
            <pc:sldMk cId="3717271281" sldId="266"/>
            <ac:spMk id="5" creationId="{C722934D-A8E0-3DB6-9CD7-9A3EC8DCBA2D}"/>
          </ac:spMkLst>
        </pc:spChg>
        <pc:spChg chg="del mod">
          <ac:chgData name="Kelly Lucas" userId="537d8e971b499ab3" providerId="LiveId" clId="{CC7281E6-6BCF-4737-942B-32ADD0030459}" dt="2024-06-27T03:11:06.406" v="2415" actId="21"/>
          <ac:spMkLst>
            <pc:docMk/>
            <pc:sldMk cId="3717271281" sldId="266"/>
            <ac:spMk id="6" creationId="{05135A27-BDB8-3CA3-C64C-41A719454CDA}"/>
          </ac:spMkLst>
        </pc:spChg>
        <pc:picChg chg="del">
          <ac:chgData name="Kelly Lucas" userId="537d8e971b499ab3" providerId="LiveId" clId="{CC7281E6-6BCF-4737-942B-32ADD0030459}" dt="2024-06-27T03:11:02.206" v="2414" actId="21"/>
          <ac:picMkLst>
            <pc:docMk/>
            <pc:sldMk cId="3717271281" sldId="266"/>
            <ac:picMk id="7" creationId="{447FE0F1-A60B-5C54-D89A-D993E6293BCD}"/>
          </ac:picMkLst>
        </pc:picChg>
        <pc:picChg chg="add mod">
          <ac:chgData name="Kelly Lucas" userId="537d8e971b499ab3" providerId="LiveId" clId="{CC7281E6-6BCF-4737-942B-32ADD0030459}" dt="2024-06-27T03:13:09.214" v="2434" actId="1076"/>
          <ac:picMkLst>
            <pc:docMk/>
            <pc:sldMk cId="3717271281" sldId="266"/>
            <ac:picMk id="8" creationId="{F0D5FF92-D42F-3D24-C107-D34EE5854E52}"/>
          </ac:picMkLst>
        </pc:picChg>
      </pc:sldChg>
      <pc:sldChg chg="addSp delSp modSp add mod modNotesTx">
        <pc:chgData name="Kelly Lucas" userId="537d8e971b499ab3" providerId="LiveId" clId="{CC7281E6-6BCF-4737-942B-32ADD0030459}" dt="2024-07-09T16:28:46.901" v="26246" actId="20577"/>
        <pc:sldMkLst>
          <pc:docMk/>
          <pc:sldMk cId="938811772" sldId="267"/>
        </pc:sldMkLst>
        <pc:spChg chg="mod">
          <ac:chgData name="Kelly Lucas" userId="537d8e971b499ab3" providerId="LiveId" clId="{CC7281E6-6BCF-4737-942B-32ADD0030459}" dt="2024-06-28T22:22:06.829" v="19283" actId="14100"/>
          <ac:spMkLst>
            <pc:docMk/>
            <pc:sldMk cId="938811772" sldId="267"/>
            <ac:spMk id="2" creationId="{D7A484A3-208B-9ABD-537C-125009F2F15B}"/>
          </ac:spMkLst>
        </pc:spChg>
        <pc:spChg chg="add del mod">
          <ac:chgData name="Kelly Lucas" userId="537d8e971b499ab3" providerId="LiveId" clId="{CC7281E6-6BCF-4737-942B-32ADD0030459}" dt="2024-06-27T03:17:31.911" v="2628" actId="21"/>
          <ac:spMkLst>
            <pc:docMk/>
            <pc:sldMk cId="938811772" sldId="267"/>
            <ac:spMk id="3" creationId="{14C85FCE-1C80-55C2-C6AA-ADF091A0694D}"/>
          </ac:spMkLst>
        </pc:spChg>
        <pc:spChg chg="mod">
          <ac:chgData name="Kelly Lucas" userId="537d8e971b499ab3" providerId="LiveId" clId="{CC7281E6-6BCF-4737-942B-32ADD0030459}" dt="2024-06-28T22:26:40.599" v="19375" actId="1076"/>
          <ac:spMkLst>
            <pc:docMk/>
            <pc:sldMk cId="938811772" sldId="267"/>
            <ac:spMk id="4" creationId="{D9D84043-9E5E-6CF6-48FF-068EEE09EEB6}"/>
          </ac:spMkLst>
        </pc:spChg>
        <pc:picChg chg="mod">
          <ac:chgData name="Kelly Lucas" userId="537d8e971b499ab3" providerId="LiveId" clId="{CC7281E6-6BCF-4737-942B-32ADD0030459}" dt="2024-06-27T03:17:36.618" v="2629" actId="14100"/>
          <ac:picMkLst>
            <pc:docMk/>
            <pc:sldMk cId="938811772" sldId="267"/>
            <ac:picMk id="8" creationId="{F0D5FF92-D42F-3D24-C107-D34EE5854E52}"/>
          </ac:picMkLst>
        </pc:picChg>
      </pc:sldChg>
      <pc:sldChg chg="modSp add mod modNotesTx">
        <pc:chgData name="Kelly Lucas" userId="537d8e971b499ab3" providerId="LiveId" clId="{CC7281E6-6BCF-4737-942B-32ADD0030459}" dt="2024-07-09T16:29:00.224" v="26249" actId="20577"/>
        <pc:sldMkLst>
          <pc:docMk/>
          <pc:sldMk cId="1555019083" sldId="268"/>
        </pc:sldMkLst>
        <pc:spChg chg="mod">
          <ac:chgData name="Kelly Lucas" userId="537d8e971b499ab3" providerId="LiveId" clId="{CC7281E6-6BCF-4737-942B-32ADD0030459}" dt="2024-06-28T22:27:09.509" v="19378" actId="14100"/>
          <ac:spMkLst>
            <pc:docMk/>
            <pc:sldMk cId="1555019083" sldId="268"/>
            <ac:spMk id="2" creationId="{D7A484A3-208B-9ABD-537C-125009F2F15B}"/>
          </ac:spMkLst>
        </pc:spChg>
        <pc:spChg chg="mod">
          <ac:chgData name="Kelly Lucas" userId="537d8e971b499ab3" providerId="LiveId" clId="{CC7281E6-6BCF-4737-942B-32ADD0030459}" dt="2024-06-28T22:28:13.414" v="19386" actId="207"/>
          <ac:spMkLst>
            <pc:docMk/>
            <pc:sldMk cId="1555019083" sldId="268"/>
            <ac:spMk id="4" creationId="{D9D84043-9E5E-6CF6-48FF-068EEE09EEB6}"/>
          </ac:spMkLst>
        </pc:spChg>
        <pc:picChg chg="mod">
          <ac:chgData name="Kelly Lucas" userId="537d8e971b499ab3" providerId="LiveId" clId="{CC7281E6-6BCF-4737-942B-32ADD0030459}" dt="2024-06-27T03:20:41.479" v="2882" actId="1076"/>
          <ac:picMkLst>
            <pc:docMk/>
            <pc:sldMk cId="1555019083" sldId="268"/>
            <ac:picMk id="8" creationId="{F0D5FF92-D42F-3D24-C107-D34EE5854E52}"/>
          </ac:picMkLst>
        </pc:picChg>
      </pc:sldChg>
      <pc:sldChg chg="modSp add mod modNotesTx">
        <pc:chgData name="Kelly Lucas" userId="537d8e971b499ab3" providerId="LiveId" clId="{CC7281E6-6BCF-4737-942B-32ADD0030459}" dt="2024-06-28T22:31:00.096" v="19392" actId="207"/>
        <pc:sldMkLst>
          <pc:docMk/>
          <pc:sldMk cId="2809955286" sldId="269"/>
        </pc:sldMkLst>
        <pc:spChg chg="mod">
          <ac:chgData name="Kelly Lucas" userId="537d8e971b499ab3" providerId="LiveId" clId="{CC7281E6-6BCF-4737-942B-32ADD0030459}" dt="2024-06-28T22:28:30.621" v="19388" actId="255"/>
          <ac:spMkLst>
            <pc:docMk/>
            <pc:sldMk cId="2809955286" sldId="269"/>
            <ac:spMk id="2" creationId="{D7A484A3-208B-9ABD-537C-125009F2F15B}"/>
          </ac:spMkLst>
        </pc:spChg>
        <pc:spChg chg="mod">
          <ac:chgData name="Kelly Lucas" userId="537d8e971b499ab3" providerId="LiveId" clId="{CC7281E6-6BCF-4737-942B-32ADD0030459}" dt="2024-06-28T22:31:00.096" v="19392" actId="207"/>
          <ac:spMkLst>
            <pc:docMk/>
            <pc:sldMk cId="2809955286" sldId="269"/>
            <ac:spMk id="4" creationId="{D9D84043-9E5E-6CF6-48FF-068EEE09EEB6}"/>
          </ac:spMkLst>
        </pc:spChg>
      </pc:sldChg>
      <pc:sldChg chg="modSp add del mod modNotesTx">
        <pc:chgData name="Kelly Lucas" userId="537d8e971b499ab3" providerId="LiveId" clId="{CC7281E6-6BCF-4737-942B-32ADD0030459}" dt="2024-07-01T00:23:07.307" v="26067" actId="20577"/>
        <pc:sldMkLst>
          <pc:docMk/>
          <pc:sldMk cId="1305067381" sldId="270"/>
        </pc:sldMkLst>
        <pc:spChg chg="mod">
          <ac:chgData name="Kelly Lucas" userId="537d8e971b499ab3" providerId="LiveId" clId="{CC7281E6-6BCF-4737-942B-32ADD0030459}" dt="2024-06-28T22:34:21.315" v="19394" actId="255"/>
          <ac:spMkLst>
            <pc:docMk/>
            <pc:sldMk cId="1305067381" sldId="270"/>
            <ac:spMk id="2" creationId="{D7A484A3-208B-9ABD-537C-125009F2F15B}"/>
          </ac:spMkLst>
        </pc:spChg>
        <pc:spChg chg="mod">
          <ac:chgData name="Kelly Lucas" userId="537d8e971b499ab3" providerId="LiveId" clId="{CC7281E6-6BCF-4737-942B-32ADD0030459}" dt="2024-06-28T22:35:06.092" v="19399" actId="1076"/>
          <ac:spMkLst>
            <pc:docMk/>
            <pc:sldMk cId="1305067381" sldId="270"/>
            <ac:spMk id="4" creationId="{D9D84043-9E5E-6CF6-48FF-068EEE09EEB6}"/>
          </ac:spMkLst>
        </pc:spChg>
      </pc:sldChg>
      <pc:sldChg chg="addSp delSp modSp add del mod modNotesTx">
        <pc:chgData name="Kelly Lucas" userId="537d8e971b499ab3" providerId="LiveId" clId="{CC7281E6-6BCF-4737-942B-32ADD0030459}" dt="2024-07-01T00:22:46.174" v="26026" actId="47"/>
        <pc:sldMkLst>
          <pc:docMk/>
          <pc:sldMk cId="3111025894" sldId="271"/>
        </pc:sldMkLst>
        <pc:spChg chg="mod">
          <ac:chgData name="Kelly Lucas" userId="537d8e971b499ab3" providerId="LiveId" clId="{CC7281E6-6BCF-4737-942B-32ADD0030459}" dt="2024-06-28T22:35:24.617" v="19402" actId="14100"/>
          <ac:spMkLst>
            <pc:docMk/>
            <pc:sldMk cId="3111025894" sldId="271"/>
            <ac:spMk id="2" creationId="{D7A484A3-208B-9ABD-537C-125009F2F15B}"/>
          </ac:spMkLst>
        </pc:spChg>
        <pc:spChg chg="mod">
          <ac:chgData name="Kelly Lucas" userId="537d8e971b499ab3" providerId="LiveId" clId="{CC7281E6-6BCF-4737-942B-32ADD0030459}" dt="2024-06-28T22:35:58.006" v="19408" actId="207"/>
          <ac:spMkLst>
            <pc:docMk/>
            <pc:sldMk cId="3111025894" sldId="271"/>
            <ac:spMk id="4" creationId="{D9D84043-9E5E-6CF6-48FF-068EEE09EEB6}"/>
          </ac:spMkLst>
        </pc:spChg>
        <pc:spChg chg="mod">
          <ac:chgData name="Kelly Lucas" userId="537d8e971b499ab3" providerId="LiveId" clId="{CC7281E6-6BCF-4737-942B-32ADD0030459}" dt="2024-06-27T03:39:13.750" v="4098"/>
          <ac:spMkLst>
            <pc:docMk/>
            <pc:sldMk cId="3111025894" sldId="271"/>
            <ac:spMk id="5" creationId="{2649E46C-6806-0403-EB1A-545D35FA5C27}"/>
          </ac:spMkLst>
        </pc:spChg>
        <pc:spChg chg="mod">
          <ac:chgData name="Kelly Lucas" userId="537d8e971b499ab3" providerId="LiveId" clId="{CC7281E6-6BCF-4737-942B-32ADD0030459}" dt="2024-06-27T03:39:13.750" v="4098"/>
          <ac:spMkLst>
            <pc:docMk/>
            <pc:sldMk cId="3111025894" sldId="271"/>
            <ac:spMk id="6" creationId="{D7CE0479-AEC3-2683-893A-6532580C8969}"/>
          </ac:spMkLst>
        </pc:spChg>
        <pc:spChg chg="mod">
          <ac:chgData name="Kelly Lucas" userId="537d8e971b499ab3" providerId="LiveId" clId="{CC7281E6-6BCF-4737-942B-32ADD0030459}" dt="2024-06-27T03:39:42.277" v="4101"/>
          <ac:spMkLst>
            <pc:docMk/>
            <pc:sldMk cId="3111025894" sldId="271"/>
            <ac:spMk id="11" creationId="{B5F74F86-58F0-1BB8-6A59-A358B38E9851}"/>
          </ac:spMkLst>
        </pc:spChg>
        <pc:spChg chg="mod">
          <ac:chgData name="Kelly Lucas" userId="537d8e971b499ab3" providerId="LiveId" clId="{CC7281E6-6BCF-4737-942B-32ADD0030459}" dt="2024-06-27T03:39:42.277" v="4101"/>
          <ac:spMkLst>
            <pc:docMk/>
            <pc:sldMk cId="3111025894" sldId="271"/>
            <ac:spMk id="12" creationId="{1ADFAB57-A8BB-5BA7-5EA0-6FC3CC657D3D}"/>
          </ac:spMkLst>
        </pc:spChg>
        <pc:spChg chg="mod">
          <ac:chgData name="Kelly Lucas" userId="537d8e971b499ab3" providerId="LiveId" clId="{CC7281E6-6BCF-4737-942B-32ADD0030459}" dt="2024-06-27T03:39:47.519" v="4103"/>
          <ac:spMkLst>
            <pc:docMk/>
            <pc:sldMk cId="3111025894" sldId="271"/>
            <ac:spMk id="16" creationId="{34C40F41-0751-0559-0D81-11073AD7B5F6}"/>
          </ac:spMkLst>
        </pc:spChg>
        <pc:spChg chg="mod">
          <ac:chgData name="Kelly Lucas" userId="537d8e971b499ab3" providerId="LiveId" clId="{CC7281E6-6BCF-4737-942B-32ADD0030459}" dt="2024-06-27T03:39:47.519" v="4103"/>
          <ac:spMkLst>
            <pc:docMk/>
            <pc:sldMk cId="3111025894" sldId="271"/>
            <ac:spMk id="17" creationId="{443AA599-DD9C-E17E-8B40-BCD5C63BC8FA}"/>
          </ac:spMkLst>
        </pc:spChg>
        <pc:spChg chg="add mod">
          <ac:chgData name="Kelly Lucas" userId="537d8e971b499ab3" providerId="LiveId" clId="{CC7281E6-6BCF-4737-942B-32ADD0030459}" dt="2024-06-28T22:36:28.066" v="19412" actId="207"/>
          <ac:spMkLst>
            <pc:docMk/>
            <pc:sldMk cId="3111025894" sldId="271"/>
            <ac:spMk id="21" creationId="{33ED1AF5-075E-E46A-8EC4-26E0F77C30EE}"/>
          </ac:spMkLst>
        </pc:spChg>
        <pc:spChg chg="add mod">
          <ac:chgData name="Kelly Lucas" userId="537d8e971b499ab3" providerId="LiveId" clId="{CC7281E6-6BCF-4737-942B-32ADD0030459}" dt="2024-06-28T22:36:45.336" v="19415" actId="207"/>
          <ac:spMkLst>
            <pc:docMk/>
            <pc:sldMk cId="3111025894" sldId="271"/>
            <ac:spMk id="22" creationId="{B1988D55-BC24-1CD0-65A4-12CB5E12FD15}"/>
          </ac:spMkLst>
        </pc:spChg>
        <pc:spChg chg="add mod">
          <ac:chgData name="Kelly Lucas" userId="537d8e971b499ab3" providerId="LiveId" clId="{CC7281E6-6BCF-4737-942B-32ADD0030459}" dt="2024-06-28T22:37:12.634" v="19417" actId="207"/>
          <ac:spMkLst>
            <pc:docMk/>
            <pc:sldMk cId="3111025894" sldId="271"/>
            <ac:spMk id="23" creationId="{58050416-9478-4206-B290-934ADB90AFE5}"/>
          </ac:spMkLst>
        </pc:spChg>
        <pc:grpChg chg="add del mod">
          <ac:chgData name="Kelly Lucas" userId="537d8e971b499ab3" providerId="LiveId" clId="{CC7281E6-6BCF-4737-942B-32ADD0030459}" dt="2024-06-28T02:57:54.056" v="17104" actId="21"/>
          <ac:grpSpMkLst>
            <pc:docMk/>
            <pc:sldMk cId="3111025894" sldId="271"/>
            <ac:grpSpMk id="3" creationId="{05B1CDB8-040B-FCDE-F468-558D3A7E0058}"/>
          </ac:grpSpMkLst>
        </pc:grpChg>
        <pc:grpChg chg="add del mod">
          <ac:chgData name="Kelly Lucas" userId="537d8e971b499ab3" providerId="LiveId" clId="{CC7281E6-6BCF-4737-942B-32ADD0030459}" dt="2024-06-28T02:57:58.333" v="17105" actId="21"/>
          <ac:grpSpMkLst>
            <pc:docMk/>
            <pc:sldMk cId="3111025894" sldId="271"/>
            <ac:grpSpMk id="10" creationId="{C3CDED9F-8104-592C-54EC-DBFB1F8AF1C5}"/>
          </ac:grpSpMkLst>
        </pc:grpChg>
        <pc:grpChg chg="add del mod">
          <ac:chgData name="Kelly Lucas" userId="537d8e971b499ab3" providerId="LiveId" clId="{CC7281E6-6BCF-4737-942B-32ADD0030459}" dt="2024-06-28T02:58:01.685" v="17106" actId="21"/>
          <ac:grpSpMkLst>
            <pc:docMk/>
            <pc:sldMk cId="3111025894" sldId="271"/>
            <ac:grpSpMk id="15" creationId="{E4B90A73-7449-3659-FC14-F04666255857}"/>
          </ac:grpSpMkLst>
        </pc:grpChg>
        <pc:picChg chg="mod">
          <ac:chgData name="Kelly Lucas" userId="537d8e971b499ab3" providerId="LiveId" clId="{CC7281E6-6BCF-4737-942B-32ADD0030459}" dt="2024-06-27T03:39:13.750" v="4098"/>
          <ac:picMkLst>
            <pc:docMk/>
            <pc:sldMk cId="3111025894" sldId="271"/>
            <ac:picMk id="7" creationId="{36258F82-A4F2-1028-7912-8ABCF2825692}"/>
          </ac:picMkLst>
        </pc:picChg>
        <pc:picChg chg="del">
          <ac:chgData name="Kelly Lucas" userId="537d8e971b499ab3" providerId="LiveId" clId="{CC7281E6-6BCF-4737-942B-32ADD0030459}" dt="2024-06-27T03:39:57.426" v="4105" actId="21"/>
          <ac:picMkLst>
            <pc:docMk/>
            <pc:sldMk cId="3111025894" sldId="271"/>
            <ac:picMk id="8" creationId="{F0D5FF92-D42F-3D24-C107-D34EE5854E52}"/>
          </ac:picMkLst>
        </pc:picChg>
        <pc:picChg chg="mod">
          <ac:chgData name="Kelly Lucas" userId="537d8e971b499ab3" providerId="LiveId" clId="{CC7281E6-6BCF-4737-942B-32ADD0030459}" dt="2024-06-27T03:39:13.750" v="4098"/>
          <ac:picMkLst>
            <pc:docMk/>
            <pc:sldMk cId="3111025894" sldId="271"/>
            <ac:picMk id="9" creationId="{CEC17BE9-468B-899A-7B0F-97D7A5933F15}"/>
          </ac:picMkLst>
        </pc:picChg>
        <pc:picChg chg="mod">
          <ac:chgData name="Kelly Lucas" userId="537d8e971b499ab3" providerId="LiveId" clId="{CC7281E6-6BCF-4737-942B-32ADD0030459}" dt="2024-06-27T03:39:42.277" v="4101"/>
          <ac:picMkLst>
            <pc:docMk/>
            <pc:sldMk cId="3111025894" sldId="271"/>
            <ac:picMk id="13" creationId="{817C5ACD-315E-3F01-63F4-A95951C97C13}"/>
          </ac:picMkLst>
        </pc:picChg>
        <pc:picChg chg="mod">
          <ac:chgData name="Kelly Lucas" userId="537d8e971b499ab3" providerId="LiveId" clId="{CC7281E6-6BCF-4737-942B-32ADD0030459}" dt="2024-06-27T03:39:42.277" v="4101"/>
          <ac:picMkLst>
            <pc:docMk/>
            <pc:sldMk cId="3111025894" sldId="271"/>
            <ac:picMk id="14" creationId="{C83A0215-6E5E-08E2-CBE8-15241EC2009B}"/>
          </ac:picMkLst>
        </pc:picChg>
        <pc:picChg chg="mod">
          <ac:chgData name="Kelly Lucas" userId="537d8e971b499ab3" providerId="LiveId" clId="{CC7281E6-6BCF-4737-942B-32ADD0030459}" dt="2024-06-27T03:39:47.519" v="4103"/>
          <ac:picMkLst>
            <pc:docMk/>
            <pc:sldMk cId="3111025894" sldId="271"/>
            <ac:picMk id="18" creationId="{50B4C887-C666-8D7A-95D7-74CA6EACE797}"/>
          </ac:picMkLst>
        </pc:picChg>
        <pc:picChg chg="mod">
          <ac:chgData name="Kelly Lucas" userId="537d8e971b499ab3" providerId="LiveId" clId="{CC7281E6-6BCF-4737-942B-32ADD0030459}" dt="2024-06-27T03:39:47.519" v="4103"/>
          <ac:picMkLst>
            <pc:docMk/>
            <pc:sldMk cId="3111025894" sldId="271"/>
            <ac:picMk id="19" creationId="{3FF0D425-B2F8-A0D5-BA4E-E29C661E3B40}"/>
          </ac:picMkLst>
        </pc:picChg>
      </pc:sldChg>
      <pc:sldChg chg="addSp delSp modSp add del mod ord setBg modNotesTx">
        <pc:chgData name="Kelly Lucas" userId="537d8e971b499ab3" providerId="LiveId" clId="{CC7281E6-6BCF-4737-942B-32ADD0030459}" dt="2024-07-09T16:32:40.447" v="26258" actId="20577"/>
        <pc:sldMkLst>
          <pc:docMk/>
          <pc:sldMk cId="1037484909" sldId="272"/>
        </pc:sldMkLst>
        <pc:spChg chg="mod">
          <ac:chgData name="Kelly Lucas" userId="537d8e971b499ab3" providerId="LiveId" clId="{CC7281E6-6BCF-4737-942B-32ADD0030459}" dt="2024-06-28T22:39:09.376" v="19420" actId="1076"/>
          <ac:spMkLst>
            <pc:docMk/>
            <pc:sldMk cId="1037484909" sldId="272"/>
            <ac:spMk id="2" creationId="{D7A484A3-208B-9ABD-537C-125009F2F15B}"/>
          </ac:spMkLst>
        </pc:spChg>
        <pc:spChg chg="del">
          <ac:chgData name="Kelly Lucas" userId="537d8e971b499ab3" providerId="LiveId" clId="{CC7281E6-6BCF-4737-942B-32ADD0030459}" dt="2024-06-27T03:44:57.141" v="4266" actId="21"/>
          <ac:spMkLst>
            <pc:docMk/>
            <pc:sldMk cId="1037484909" sldId="272"/>
            <ac:spMk id="4" creationId="{D9D84043-9E5E-6CF6-48FF-068EEE09EEB6}"/>
          </ac:spMkLst>
        </pc:spChg>
        <pc:spChg chg="add del mod">
          <ac:chgData name="Kelly Lucas" userId="537d8e971b499ab3" providerId="LiveId" clId="{CC7281E6-6BCF-4737-942B-32ADD0030459}" dt="2024-06-27T03:44:39.419" v="4261" actId="21"/>
          <ac:spMkLst>
            <pc:docMk/>
            <pc:sldMk cId="1037484909" sldId="272"/>
            <ac:spMk id="20" creationId="{B2EA8C7F-EACA-BB6A-2AB0-14ECDCFB4AA6}"/>
          </ac:spMkLst>
        </pc:spChg>
        <pc:spChg chg="del">
          <ac:chgData name="Kelly Lucas" userId="537d8e971b499ab3" providerId="LiveId" clId="{CC7281E6-6BCF-4737-942B-32ADD0030459}" dt="2024-06-27T03:44:24.509" v="4258" actId="21"/>
          <ac:spMkLst>
            <pc:docMk/>
            <pc:sldMk cId="1037484909" sldId="272"/>
            <ac:spMk id="21" creationId="{33ED1AF5-075E-E46A-8EC4-26E0F77C30EE}"/>
          </ac:spMkLst>
        </pc:spChg>
        <pc:spChg chg="del">
          <ac:chgData name="Kelly Lucas" userId="537d8e971b499ab3" providerId="LiveId" clId="{CC7281E6-6BCF-4737-942B-32ADD0030459}" dt="2024-06-27T03:44:45.661" v="4263" actId="21"/>
          <ac:spMkLst>
            <pc:docMk/>
            <pc:sldMk cId="1037484909" sldId="272"/>
            <ac:spMk id="22" creationId="{B1988D55-BC24-1CD0-65A4-12CB5E12FD15}"/>
          </ac:spMkLst>
        </pc:spChg>
        <pc:spChg chg="del">
          <ac:chgData name="Kelly Lucas" userId="537d8e971b499ab3" providerId="LiveId" clId="{CC7281E6-6BCF-4737-942B-32ADD0030459}" dt="2024-06-27T03:44:53.840" v="4265" actId="21"/>
          <ac:spMkLst>
            <pc:docMk/>
            <pc:sldMk cId="1037484909" sldId="272"/>
            <ac:spMk id="23" creationId="{58050416-9478-4206-B290-934ADB90AFE5}"/>
          </ac:spMkLst>
        </pc:spChg>
        <pc:spChg chg="add del mod">
          <ac:chgData name="Kelly Lucas" userId="537d8e971b499ab3" providerId="LiveId" clId="{CC7281E6-6BCF-4737-942B-32ADD0030459}" dt="2024-06-27T03:45:04.338" v="4267" actId="21"/>
          <ac:spMkLst>
            <pc:docMk/>
            <pc:sldMk cId="1037484909" sldId="272"/>
            <ac:spMk id="25" creationId="{614612AF-7FCF-4C99-2AAA-01266DF21D55}"/>
          </ac:spMkLst>
        </pc:spChg>
        <pc:spChg chg="add">
          <ac:chgData name="Kelly Lucas" userId="537d8e971b499ab3" providerId="LiveId" clId="{CC7281E6-6BCF-4737-942B-32ADD0030459}" dt="2024-06-27T03:45:26.333" v="4270" actId="26606"/>
          <ac:spMkLst>
            <pc:docMk/>
            <pc:sldMk cId="1037484909" sldId="272"/>
            <ac:spMk id="31" creationId="{82184FF4-7029-4ED7-813A-192E60608764}"/>
          </ac:spMkLst>
        </pc:spChg>
        <pc:spChg chg="add">
          <ac:chgData name="Kelly Lucas" userId="537d8e971b499ab3" providerId="LiveId" clId="{CC7281E6-6BCF-4737-942B-32ADD0030459}" dt="2024-06-27T03:45:26.333" v="4270" actId="26606"/>
          <ac:spMkLst>
            <pc:docMk/>
            <pc:sldMk cId="1037484909" sldId="272"/>
            <ac:spMk id="33" creationId="{AAA7AB09-557C-41AD-9113-FF9F68FA1035}"/>
          </ac:spMkLst>
        </pc:spChg>
        <pc:spChg chg="add">
          <ac:chgData name="Kelly Lucas" userId="537d8e971b499ab3" providerId="LiveId" clId="{CC7281E6-6BCF-4737-942B-32ADD0030459}" dt="2024-06-27T03:45:26.333" v="4270" actId="26606"/>
          <ac:spMkLst>
            <pc:docMk/>
            <pc:sldMk cId="1037484909" sldId="272"/>
            <ac:spMk id="35" creationId="{EF99ECAA-1F11-4937-BBA6-51935AB44C9D}"/>
          </ac:spMkLst>
        </pc:spChg>
        <pc:spChg chg="add">
          <ac:chgData name="Kelly Lucas" userId="537d8e971b499ab3" providerId="LiveId" clId="{CC7281E6-6BCF-4737-942B-32ADD0030459}" dt="2024-06-27T03:45:26.333" v="4270" actId="26606"/>
          <ac:spMkLst>
            <pc:docMk/>
            <pc:sldMk cId="1037484909" sldId="272"/>
            <ac:spMk id="43" creationId="{1DB043B4-68C6-45B9-82AC-A5800EADB8DB}"/>
          </ac:spMkLst>
        </pc:spChg>
        <pc:spChg chg="add">
          <ac:chgData name="Kelly Lucas" userId="537d8e971b499ab3" providerId="LiveId" clId="{CC7281E6-6BCF-4737-942B-32ADD0030459}" dt="2024-06-27T03:45:26.333" v="4270" actId="26606"/>
          <ac:spMkLst>
            <pc:docMk/>
            <pc:sldMk cId="1037484909" sldId="272"/>
            <ac:spMk id="45" creationId="{28A00A08-E4E6-4184-B484-E0E034072AE0}"/>
          </ac:spMkLst>
        </pc:spChg>
        <pc:grpChg chg="del">
          <ac:chgData name="Kelly Lucas" userId="537d8e971b499ab3" providerId="LiveId" clId="{CC7281E6-6BCF-4737-942B-32ADD0030459}" dt="2024-06-27T03:44:27.714" v="4259" actId="21"/>
          <ac:grpSpMkLst>
            <pc:docMk/>
            <pc:sldMk cId="1037484909" sldId="272"/>
            <ac:grpSpMk id="3" creationId="{05B1CDB8-040B-FCDE-F468-558D3A7E0058}"/>
          </ac:grpSpMkLst>
        </pc:grpChg>
        <pc:grpChg chg="del">
          <ac:chgData name="Kelly Lucas" userId="537d8e971b499ab3" providerId="LiveId" clId="{CC7281E6-6BCF-4737-942B-32ADD0030459}" dt="2024-06-27T03:44:42.342" v="4262" actId="21"/>
          <ac:grpSpMkLst>
            <pc:docMk/>
            <pc:sldMk cId="1037484909" sldId="272"/>
            <ac:grpSpMk id="10" creationId="{C3CDED9F-8104-592C-54EC-DBFB1F8AF1C5}"/>
          </ac:grpSpMkLst>
        </pc:grpChg>
        <pc:grpChg chg="del">
          <ac:chgData name="Kelly Lucas" userId="537d8e971b499ab3" providerId="LiveId" clId="{CC7281E6-6BCF-4737-942B-32ADD0030459}" dt="2024-06-27T03:44:48.591" v="4264" actId="21"/>
          <ac:grpSpMkLst>
            <pc:docMk/>
            <pc:sldMk cId="1037484909" sldId="272"/>
            <ac:grpSpMk id="15" creationId="{E4B90A73-7449-3659-FC14-F04666255857}"/>
          </ac:grpSpMkLst>
        </pc:grpChg>
        <pc:grpChg chg="add">
          <ac:chgData name="Kelly Lucas" userId="537d8e971b499ab3" providerId="LiveId" clId="{CC7281E6-6BCF-4737-942B-32ADD0030459}" dt="2024-06-27T03:45:26.333" v="4270" actId="26606"/>
          <ac:grpSpMkLst>
            <pc:docMk/>
            <pc:sldMk cId="1037484909" sldId="272"/>
            <ac:grpSpMk id="37" creationId="{79DE9FAB-6BBA-4CFE-B67D-77B47F01ECA4}"/>
          </ac:grpSpMkLst>
        </pc:grpChg>
        <pc:grpChg chg="add">
          <ac:chgData name="Kelly Lucas" userId="537d8e971b499ab3" providerId="LiveId" clId="{CC7281E6-6BCF-4737-942B-32ADD0030459}" dt="2024-06-27T03:45:26.333" v="4270" actId="26606"/>
          <ac:grpSpMkLst>
            <pc:docMk/>
            <pc:sldMk cId="1037484909" sldId="272"/>
            <ac:grpSpMk id="47" creationId="{0780E404-3121-4F33-AF2D-65F659A97798}"/>
          </ac:grpSpMkLst>
        </pc:grpChg>
        <pc:grpChg chg="add">
          <ac:chgData name="Kelly Lucas" userId="537d8e971b499ab3" providerId="LiveId" clId="{CC7281E6-6BCF-4737-942B-32ADD0030459}" dt="2024-06-27T03:45:26.333" v="4270" actId="26606"/>
          <ac:grpSpMkLst>
            <pc:docMk/>
            <pc:sldMk cId="1037484909" sldId="272"/>
            <ac:grpSpMk id="51" creationId="{4B158E9A-DBF4-4AA7-B6B7-8C8EB2FBDD68}"/>
          </ac:grpSpMkLst>
        </pc:grpChg>
        <pc:picChg chg="add mod">
          <ac:chgData name="Kelly Lucas" userId="537d8e971b499ab3" providerId="LiveId" clId="{CC7281E6-6BCF-4737-942B-32ADD0030459}" dt="2024-06-27T03:45:30.102" v="4272" actId="962"/>
          <ac:picMkLst>
            <pc:docMk/>
            <pc:sldMk cId="1037484909" sldId="272"/>
            <ac:picMk id="26" creationId="{9DCFAB01-304F-5CE4-66C8-FD064BABE43E}"/>
          </ac:picMkLst>
        </pc:picChg>
      </pc:sldChg>
      <pc:sldChg chg="addSp delSp modSp add del mod modNotesTx">
        <pc:chgData name="Kelly Lucas" userId="537d8e971b499ab3" providerId="LiveId" clId="{CC7281E6-6BCF-4737-942B-32ADD0030459}" dt="2024-07-09T16:33:53.593" v="26401" actId="20577"/>
        <pc:sldMkLst>
          <pc:docMk/>
          <pc:sldMk cId="2340175745" sldId="273"/>
        </pc:sldMkLst>
        <pc:spChg chg="mod">
          <ac:chgData name="Kelly Lucas" userId="537d8e971b499ab3" providerId="LiveId" clId="{CC7281E6-6BCF-4737-942B-32ADD0030459}" dt="2024-06-28T22:40:10.758" v="19430" actId="1076"/>
          <ac:spMkLst>
            <pc:docMk/>
            <pc:sldMk cId="2340175745" sldId="273"/>
            <ac:spMk id="2" creationId="{D7A484A3-208B-9ABD-537C-125009F2F15B}"/>
          </ac:spMkLst>
        </pc:spChg>
        <pc:spChg chg="mod">
          <ac:chgData name="Kelly Lucas" userId="537d8e971b499ab3" providerId="LiveId" clId="{CC7281E6-6BCF-4737-942B-32ADD0030459}" dt="2024-06-28T22:39:58.066" v="19429" actId="20577"/>
          <ac:spMkLst>
            <pc:docMk/>
            <pc:sldMk cId="2340175745" sldId="273"/>
            <ac:spMk id="4" creationId="{D9D84043-9E5E-6CF6-48FF-068EEE09EEB6}"/>
          </ac:spMkLst>
        </pc:spChg>
        <pc:spChg chg="add del mod">
          <ac:chgData name="Kelly Lucas" userId="537d8e971b499ab3" providerId="LiveId" clId="{CC7281E6-6BCF-4737-942B-32ADD0030459}" dt="2024-06-27T03:47:53.638" v="4329" actId="21"/>
          <ac:spMkLst>
            <pc:docMk/>
            <pc:sldMk cId="2340175745" sldId="273"/>
            <ac:spMk id="20" creationId="{2E0FC954-9512-E9CF-B680-39B94D955FEA}"/>
          </ac:spMkLst>
        </pc:spChg>
        <pc:spChg chg="del">
          <ac:chgData name="Kelly Lucas" userId="537d8e971b499ab3" providerId="LiveId" clId="{CC7281E6-6BCF-4737-942B-32ADD0030459}" dt="2024-06-27T03:47:50.065" v="4328" actId="21"/>
          <ac:spMkLst>
            <pc:docMk/>
            <pc:sldMk cId="2340175745" sldId="273"/>
            <ac:spMk id="21" creationId="{33ED1AF5-075E-E46A-8EC4-26E0F77C30EE}"/>
          </ac:spMkLst>
        </pc:spChg>
        <pc:spChg chg="del">
          <ac:chgData name="Kelly Lucas" userId="537d8e971b499ab3" providerId="LiveId" clId="{CC7281E6-6BCF-4737-942B-32ADD0030459}" dt="2024-06-27T03:47:58.104" v="4330" actId="21"/>
          <ac:spMkLst>
            <pc:docMk/>
            <pc:sldMk cId="2340175745" sldId="273"/>
            <ac:spMk id="22" creationId="{B1988D55-BC24-1CD0-65A4-12CB5E12FD15}"/>
          </ac:spMkLst>
        </pc:spChg>
        <pc:spChg chg="del">
          <ac:chgData name="Kelly Lucas" userId="537d8e971b499ab3" providerId="LiveId" clId="{CC7281E6-6BCF-4737-942B-32ADD0030459}" dt="2024-06-27T03:48:01.770" v="4331" actId="21"/>
          <ac:spMkLst>
            <pc:docMk/>
            <pc:sldMk cId="2340175745" sldId="273"/>
            <ac:spMk id="23" creationId="{58050416-9478-4206-B290-934ADB90AFE5}"/>
          </ac:spMkLst>
        </pc:spChg>
        <pc:grpChg chg="del mod">
          <ac:chgData name="Kelly Lucas" userId="537d8e971b499ab3" providerId="LiveId" clId="{CC7281E6-6BCF-4737-942B-32ADD0030459}" dt="2024-06-27T03:47:41.294" v="4325" actId="21"/>
          <ac:grpSpMkLst>
            <pc:docMk/>
            <pc:sldMk cId="2340175745" sldId="273"/>
            <ac:grpSpMk id="3" creationId="{05B1CDB8-040B-FCDE-F468-558D3A7E0058}"/>
          </ac:grpSpMkLst>
        </pc:grpChg>
        <pc:grpChg chg="del">
          <ac:chgData name="Kelly Lucas" userId="537d8e971b499ab3" providerId="LiveId" clId="{CC7281E6-6BCF-4737-942B-32ADD0030459}" dt="2024-06-27T03:47:43.522" v="4326" actId="21"/>
          <ac:grpSpMkLst>
            <pc:docMk/>
            <pc:sldMk cId="2340175745" sldId="273"/>
            <ac:grpSpMk id="10" creationId="{C3CDED9F-8104-592C-54EC-DBFB1F8AF1C5}"/>
          </ac:grpSpMkLst>
        </pc:grpChg>
        <pc:grpChg chg="del">
          <ac:chgData name="Kelly Lucas" userId="537d8e971b499ab3" providerId="LiveId" clId="{CC7281E6-6BCF-4737-942B-32ADD0030459}" dt="2024-06-27T03:47:47.093" v="4327" actId="21"/>
          <ac:grpSpMkLst>
            <pc:docMk/>
            <pc:sldMk cId="2340175745" sldId="273"/>
            <ac:grpSpMk id="15" creationId="{E4B90A73-7449-3659-FC14-F04666255857}"/>
          </ac:grpSpMkLst>
        </pc:grpChg>
      </pc:sldChg>
      <pc:sldChg chg="addSp delSp modSp add del mod modNotesTx">
        <pc:chgData name="Kelly Lucas" userId="537d8e971b499ab3" providerId="LiveId" clId="{CC7281E6-6BCF-4737-942B-32ADD0030459}" dt="2024-07-09T16:36:06.977" v="26471" actId="20577"/>
        <pc:sldMkLst>
          <pc:docMk/>
          <pc:sldMk cId="939062811" sldId="274"/>
        </pc:sldMkLst>
        <pc:spChg chg="mod">
          <ac:chgData name="Kelly Lucas" userId="537d8e971b499ab3" providerId="LiveId" clId="{CC7281E6-6BCF-4737-942B-32ADD0030459}" dt="2024-06-28T22:40:29.897" v="19433" actId="1076"/>
          <ac:spMkLst>
            <pc:docMk/>
            <pc:sldMk cId="939062811" sldId="274"/>
            <ac:spMk id="2" creationId="{D7A484A3-208B-9ABD-537C-125009F2F15B}"/>
          </ac:spMkLst>
        </pc:spChg>
        <pc:spChg chg="add mod">
          <ac:chgData name="Kelly Lucas" userId="537d8e971b499ab3" providerId="LiveId" clId="{CC7281E6-6BCF-4737-942B-32ADD0030459}" dt="2024-06-28T22:57:23.036" v="19798" actId="1076"/>
          <ac:spMkLst>
            <pc:docMk/>
            <pc:sldMk cId="939062811" sldId="274"/>
            <ac:spMk id="3" creationId="{DB62F37F-AA6F-3D49-5A6C-3B5505D3FE82}"/>
          </ac:spMkLst>
        </pc:spChg>
        <pc:spChg chg="mod">
          <ac:chgData name="Kelly Lucas" userId="537d8e971b499ab3" providerId="LiveId" clId="{CC7281E6-6BCF-4737-942B-32ADD0030459}" dt="2024-06-28T22:57:28.321" v="19799" actId="1076"/>
          <ac:spMkLst>
            <pc:docMk/>
            <pc:sldMk cId="939062811" sldId="274"/>
            <ac:spMk id="4" creationId="{D9D84043-9E5E-6CF6-48FF-068EEE09EEB6}"/>
          </ac:spMkLst>
        </pc:spChg>
        <pc:spChg chg="add del mod">
          <ac:chgData name="Kelly Lucas" userId="537d8e971b499ab3" providerId="LiveId" clId="{CC7281E6-6BCF-4737-942B-32ADD0030459}" dt="2024-06-28T22:42:52.682" v="19447" actId="21"/>
          <ac:spMkLst>
            <pc:docMk/>
            <pc:sldMk cId="939062811" sldId="274"/>
            <ac:spMk id="5" creationId="{B94A1074-1AED-50CD-3E27-05104DCE4D24}"/>
          </ac:spMkLst>
        </pc:spChg>
      </pc:sldChg>
      <pc:sldChg chg="delSp modSp add del mod modNotesTx">
        <pc:chgData name="Kelly Lucas" userId="537d8e971b499ab3" providerId="LiveId" clId="{CC7281E6-6BCF-4737-942B-32ADD0030459}" dt="2024-07-01T00:22:37.413" v="26022" actId="47"/>
        <pc:sldMkLst>
          <pc:docMk/>
          <pc:sldMk cId="515906618" sldId="275"/>
        </pc:sldMkLst>
        <pc:spChg chg="mod">
          <ac:chgData name="Kelly Lucas" userId="537d8e971b499ab3" providerId="LiveId" clId="{CC7281E6-6BCF-4737-942B-32ADD0030459}" dt="2024-06-28T22:43:44.123" v="19453" actId="1076"/>
          <ac:spMkLst>
            <pc:docMk/>
            <pc:sldMk cId="515906618" sldId="275"/>
            <ac:spMk id="2" creationId="{D7A484A3-208B-9ABD-537C-125009F2F15B}"/>
          </ac:spMkLst>
        </pc:spChg>
        <pc:spChg chg="del">
          <ac:chgData name="Kelly Lucas" userId="537d8e971b499ab3" providerId="LiveId" clId="{CC7281E6-6BCF-4737-942B-32ADD0030459}" dt="2024-06-27T03:56:03.173" v="4913" actId="21"/>
          <ac:spMkLst>
            <pc:docMk/>
            <pc:sldMk cId="515906618" sldId="275"/>
            <ac:spMk id="3" creationId="{DB62F37F-AA6F-3D49-5A6C-3B5505D3FE82}"/>
          </ac:spMkLst>
        </pc:spChg>
        <pc:spChg chg="mod">
          <ac:chgData name="Kelly Lucas" userId="537d8e971b499ab3" providerId="LiveId" clId="{CC7281E6-6BCF-4737-942B-32ADD0030459}" dt="2024-06-28T22:44:13.441" v="19461" actId="20577"/>
          <ac:spMkLst>
            <pc:docMk/>
            <pc:sldMk cId="515906618" sldId="275"/>
            <ac:spMk id="4" creationId="{D9D84043-9E5E-6CF6-48FF-068EEE09EEB6}"/>
          </ac:spMkLst>
        </pc:spChg>
        <pc:spChg chg="del mod">
          <ac:chgData name="Kelly Lucas" userId="537d8e971b499ab3" providerId="LiveId" clId="{CC7281E6-6BCF-4737-942B-32ADD0030459}" dt="2024-06-28T22:43:48.634" v="19454" actId="21"/>
          <ac:spMkLst>
            <pc:docMk/>
            <pc:sldMk cId="515906618" sldId="275"/>
            <ac:spMk id="5" creationId="{B94A1074-1AED-50CD-3E27-05104DCE4D24}"/>
          </ac:spMkLst>
        </pc:spChg>
      </pc:sldChg>
      <pc:sldChg chg="addSp delSp modSp add del mod modNotesTx">
        <pc:chgData name="Kelly Lucas" userId="537d8e971b499ab3" providerId="LiveId" clId="{CC7281E6-6BCF-4737-942B-32ADD0030459}" dt="2024-06-28T03:21:40.579" v="19111" actId="2696"/>
        <pc:sldMkLst>
          <pc:docMk/>
          <pc:sldMk cId="2414321092" sldId="276"/>
        </pc:sldMkLst>
        <pc:spChg chg="mod">
          <ac:chgData name="Kelly Lucas" userId="537d8e971b499ab3" providerId="LiveId" clId="{CC7281E6-6BCF-4737-942B-32ADD0030459}" dt="2024-06-28T03:20:22.832" v="19099" actId="20577"/>
          <ac:spMkLst>
            <pc:docMk/>
            <pc:sldMk cId="2414321092" sldId="276"/>
            <ac:spMk id="2" creationId="{D7A484A3-208B-9ABD-537C-125009F2F15B}"/>
          </ac:spMkLst>
        </pc:spChg>
        <pc:spChg chg="add mod">
          <ac:chgData name="Kelly Lucas" userId="537d8e971b499ab3" providerId="LiveId" clId="{CC7281E6-6BCF-4737-942B-32ADD0030459}" dt="2024-06-28T03:20:27.173" v="19100" actId="1076"/>
          <ac:spMkLst>
            <pc:docMk/>
            <pc:sldMk cId="2414321092" sldId="276"/>
            <ac:spMk id="3" creationId="{6FBD0855-F8C4-8262-2A2B-8E080904685D}"/>
          </ac:spMkLst>
        </pc:spChg>
        <pc:spChg chg="mod">
          <ac:chgData name="Kelly Lucas" userId="537d8e971b499ab3" providerId="LiveId" clId="{CC7281E6-6BCF-4737-942B-32ADD0030459}" dt="2024-06-27T04:10:46.378" v="5830" actId="14100"/>
          <ac:spMkLst>
            <pc:docMk/>
            <pc:sldMk cId="2414321092" sldId="276"/>
            <ac:spMk id="4" creationId="{D9D84043-9E5E-6CF6-48FF-068EEE09EEB6}"/>
          </ac:spMkLst>
        </pc:spChg>
        <pc:spChg chg="del">
          <ac:chgData name="Kelly Lucas" userId="537d8e971b499ab3" providerId="LiveId" clId="{CC7281E6-6BCF-4737-942B-32ADD0030459}" dt="2024-06-27T04:05:46.663" v="5440" actId="21"/>
          <ac:spMkLst>
            <pc:docMk/>
            <pc:sldMk cId="2414321092" sldId="276"/>
            <ac:spMk id="5" creationId="{B94A1074-1AED-50CD-3E27-05104DCE4D24}"/>
          </ac:spMkLst>
        </pc:spChg>
      </pc:sldChg>
      <pc:sldChg chg="addSp delSp modSp add mod ord">
        <pc:chgData name="Kelly Lucas" userId="537d8e971b499ab3" providerId="LiveId" clId="{CC7281E6-6BCF-4737-942B-32ADD0030459}" dt="2024-06-28T23:43:54.646" v="19970" actId="113"/>
        <pc:sldMkLst>
          <pc:docMk/>
          <pc:sldMk cId="3062099674" sldId="277"/>
        </pc:sldMkLst>
        <pc:spChg chg="mod">
          <ac:chgData name="Kelly Lucas" userId="537d8e971b499ab3" providerId="LiveId" clId="{CC7281E6-6BCF-4737-942B-32ADD0030459}" dt="2024-06-28T23:43:54.646" v="19970" actId="113"/>
          <ac:spMkLst>
            <pc:docMk/>
            <pc:sldMk cId="3062099674" sldId="277"/>
            <ac:spMk id="2" creationId="{D7A484A3-208B-9ABD-537C-125009F2F15B}"/>
          </ac:spMkLst>
        </pc:spChg>
        <pc:spChg chg="del">
          <ac:chgData name="Kelly Lucas" userId="537d8e971b499ab3" providerId="LiveId" clId="{CC7281E6-6BCF-4737-942B-32ADD0030459}" dt="2024-06-27T19:01:32.063" v="5860" actId="21"/>
          <ac:spMkLst>
            <pc:docMk/>
            <pc:sldMk cId="3062099674" sldId="277"/>
            <ac:spMk id="3" creationId="{6FBD0855-F8C4-8262-2A2B-8E080904685D}"/>
          </ac:spMkLst>
        </pc:spChg>
        <pc:spChg chg="del mod">
          <ac:chgData name="Kelly Lucas" userId="537d8e971b499ab3" providerId="LiveId" clId="{CC7281E6-6BCF-4737-942B-32ADD0030459}" dt="2024-06-27T19:05:48.113" v="6094" actId="21"/>
          <ac:spMkLst>
            <pc:docMk/>
            <pc:sldMk cId="3062099674" sldId="277"/>
            <ac:spMk id="4" creationId="{D9D84043-9E5E-6CF6-48FF-068EEE09EEB6}"/>
          </ac:spMkLst>
        </pc:spChg>
        <pc:spChg chg="add del mod">
          <ac:chgData name="Kelly Lucas" userId="537d8e971b499ab3" providerId="LiveId" clId="{CC7281E6-6BCF-4737-942B-32ADD0030459}" dt="2024-06-27T19:04:06.418" v="5977" actId="21"/>
          <ac:spMkLst>
            <pc:docMk/>
            <pc:sldMk cId="3062099674" sldId="277"/>
            <ac:spMk id="5" creationId="{5800B933-4C36-787F-BBAB-9B6B028F10A5}"/>
          </ac:spMkLst>
        </pc:spChg>
        <pc:spChg chg="add del mod">
          <ac:chgData name="Kelly Lucas" userId="537d8e971b499ab3" providerId="LiveId" clId="{CC7281E6-6BCF-4737-942B-32ADD0030459}" dt="2024-06-27T19:05:51.481" v="6095" actId="21"/>
          <ac:spMkLst>
            <pc:docMk/>
            <pc:sldMk cId="3062099674" sldId="277"/>
            <ac:spMk id="7" creationId="{BE4A903F-C115-CD83-3924-2CE6070B07D0}"/>
          </ac:spMkLst>
        </pc:spChg>
      </pc:sldChg>
      <pc:sldChg chg="modSp add mod ord modNotesTx">
        <pc:chgData name="Kelly Lucas" userId="537d8e971b499ab3" providerId="LiveId" clId="{CC7281E6-6BCF-4737-942B-32ADD0030459}" dt="2024-06-28T23:42:45.619" v="19959" actId="207"/>
        <pc:sldMkLst>
          <pc:docMk/>
          <pc:sldMk cId="2901211528" sldId="278"/>
        </pc:sldMkLst>
        <pc:spChg chg="mod">
          <ac:chgData name="Kelly Lucas" userId="537d8e971b499ab3" providerId="LiveId" clId="{CC7281E6-6BCF-4737-942B-32ADD0030459}" dt="2024-06-28T23:42:45.619" v="19959" actId="207"/>
          <ac:spMkLst>
            <pc:docMk/>
            <pc:sldMk cId="2901211528" sldId="278"/>
            <ac:spMk id="2" creationId="{D7A484A3-208B-9ABD-537C-125009F2F15B}"/>
          </ac:spMkLst>
        </pc:spChg>
      </pc:sldChg>
      <pc:sldChg chg="modSp add mod">
        <pc:chgData name="Kelly Lucas" userId="537d8e971b499ab3" providerId="LiveId" clId="{CC7281E6-6BCF-4737-942B-32ADD0030459}" dt="2024-06-28T23:43:23.733" v="19964" actId="113"/>
        <pc:sldMkLst>
          <pc:docMk/>
          <pc:sldMk cId="383462263" sldId="279"/>
        </pc:sldMkLst>
        <pc:spChg chg="mod">
          <ac:chgData name="Kelly Lucas" userId="537d8e971b499ab3" providerId="LiveId" clId="{CC7281E6-6BCF-4737-942B-32ADD0030459}" dt="2024-06-28T23:43:23.733" v="19964" actId="113"/>
          <ac:spMkLst>
            <pc:docMk/>
            <pc:sldMk cId="383462263" sldId="279"/>
            <ac:spMk id="2" creationId="{D7A484A3-208B-9ABD-537C-125009F2F15B}"/>
          </ac:spMkLst>
        </pc:spChg>
      </pc:sldChg>
      <pc:sldChg chg="modSp add mod">
        <pc:chgData name="Kelly Lucas" userId="537d8e971b499ab3" providerId="LiveId" clId="{CC7281E6-6BCF-4737-942B-32ADD0030459}" dt="2024-06-28T23:41:05.915" v="19938" actId="207"/>
        <pc:sldMkLst>
          <pc:docMk/>
          <pc:sldMk cId="3380981342" sldId="280"/>
        </pc:sldMkLst>
        <pc:spChg chg="mod">
          <ac:chgData name="Kelly Lucas" userId="537d8e971b499ab3" providerId="LiveId" clId="{CC7281E6-6BCF-4737-942B-32ADD0030459}" dt="2024-06-28T23:41:05.915" v="19938" actId="207"/>
          <ac:spMkLst>
            <pc:docMk/>
            <pc:sldMk cId="3380981342" sldId="280"/>
            <ac:spMk id="2" creationId="{D7A484A3-208B-9ABD-537C-125009F2F15B}"/>
          </ac:spMkLst>
        </pc:spChg>
      </pc:sldChg>
      <pc:sldChg chg="modSp add mod">
        <pc:chgData name="Kelly Lucas" userId="537d8e971b499ab3" providerId="LiveId" clId="{CC7281E6-6BCF-4737-942B-32ADD0030459}" dt="2024-06-28T23:44:18.570" v="19971" actId="113"/>
        <pc:sldMkLst>
          <pc:docMk/>
          <pc:sldMk cId="2302542163" sldId="281"/>
        </pc:sldMkLst>
        <pc:spChg chg="mod">
          <ac:chgData name="Kelly Lucas" userId="537d8e971b499ab3" providerId="LiveId" clId="{CC7281E6-6BCF-4737-942B-32ADD0030459}" dt="2024-06-28T23:44:18.570" v="19971" actId="113"/>
          <ac:spMkLst>
            <pc:docMk/>
            <pc:sldMk cId="2302542163" sldId="281"/>
            <ac:spMk id="2" creationId="{D7A484A3-208B-9ABD-537C-125009F2F15B}"/>
          </ac:spMkLst>
        </pc:spChg>
      </pc:sldChg>
      <pc:sldChg chg="addSp modSp add mod modNotesTx">
        <pc:chgData name="Kelly Lucas" userId="537d8e971b499ab3" providerId="LiveId" clId="{CC7281E6-6BCF-4737-942B-32ADD0030459}" dt="2024-06-28T23:51:04.935" v="19972"/>
        <pc:sldMkLst>
          <pc:docMk/>
          <pc:sldMk cId="219483081" sldId="282"/>
        </pc:sldMkLst>
        <pc:spChg chg="mod">
          <ac:chgData name="Kelly Lucas" userId="537d8e971b499ab3" providerId="LiveId" clId="{CC7281E6-6BCF-4737-942B-32ADD0030459}" dt="2024-06-28T23:35:24.271" v="19821" actId="2711"/>
          <ac:spMkLst>
            <pc:docMk/>
            <pc:sldMk cId="219483081" sldId="282"/>
            <ac:spMk id="2" creationId="{D7A484A3-208B-9ABD-537C-125009F2F15B}"/>
          </ac:spMkLst>
        </pc:spChg>
        <pc:picChg chg="add mod">
          <ac:chgData name="Kelly Lucas" userId="537d8e971b499ab3" providerId="LiveId" clId="{CC7281E6-6BCF-4737-942B-32ADD0030459}" dt="2024-06-28T23:38:59.495" v="19882" actId="1076"/>
          <ac:picMkLst>
            <pc:docMk/>
            <pc:sldMk cId="219483081" sldId="282"/>
            <ac:picMk id="3" creationId="{1812DF12-3B04-4F61-2061-E9C41F191E33}"/>
          </ac:picMkLst>
        </pc:picChg>
      </pc:sldChg>
      <pc:sldChg chg="add del">
        <pc:chgData name="Kelly Lucas" userId="537d8e971b499ab3" providerId="LiveId" clId="{CC7281E6-6BCF-4737-942B-32ADD0030459}" dt="2024-06-28T23:39:24.097" v="19883" actId="2696"/>
        <pc:sldMkLst>
          <pc:docMk/>
          <pc:sldMk cId="2963364177" sldId="283"/>
        </pc:sldMkLst>
      </pc:sldChg>
      <pc:sldChg chg="addSp delSp modSp add mod modNotesTx">
        <pc:chgData name="Kelly Lucas" userId="537d8e971b499ab3" providerId="LiveId" clId="{CC7281E6-6BCF-4737-942B-32ADD0030459}" dt="2024-07-09T16:42:01.532" v="26501" actId="1076"/>
        <pc:sldMkLst>
          <pc:docMk/>
          <pc:sldMk cId="0" sldId="284"/>
        </pc:sldMkLst>
        <pc:spChg chg="del mod">
          <ac:chgData name="Kelly Lucas" userId="537d8e971b499ab3" providerId="LiveId" clId="{CC7281E6-6BCF-4737-942B-32ADD0030459}" dt="2024-06-28T23:38:06.036" v="19860" actId="21"/>
          <ac:spMkLst>
            <pc:docMk/>
            <pc:sldMk cId="0" sldId="284"/>
            <ac:spMk id="5" creationId="{00000000-0000-0000-0000-000000000000}"/>
          </ac:spMkLst>
        </pc:spChg>
        <pc:spChg chg="mod">
          <ac:chgData name="Kelly Lucas" userId="537d8e971b499ab3" providerId="LiveId" clId="{CC7281E6-6BCF-4737-942B-32ADD0030459}" dt="2024-06-28T23:54:48.807" v="20384" actId="255"/>
          <ac:spMkLst>
            <pc:docMk/>
            <pc:sldMk cId="0" sldId="284"/>
            <ac:spMk id="7" creationId="{00000000-0000-0000-0000-000000000000}"/>
          </ac:spMkLst>
        </pc:spChg>
        <pc:spChg chg="mod">
          <ac:chgData name="Kelly Lucas" userId="537d8e971b499ab3" providerId="LiveId" clId="{CC7281E6-6BCF-4737-942B-32ADD0030459}" dt="2024-06-28T23:55:00.416" v="20385" actId="255"/>
          <ac:spMkLst>
            <pc:docMk/>
            <pc:sldMk cId="0" sldId="284"/>
            <ac:spMk id="8" creationId="{00000000-0000-0000-0000-000000000000}"/>
          </ac:spMkLst>
        </pc:spChg>
        <pc:spChg chg="mod">
          <ac:chgData name="Kelly Lucas" userId="537d8e971b499ab3" providerId="LiveId" clId="{CC7281E6-6BCF-4737-942B-32ADD0030459}" dt="2024-07-09T16:42:01.532" v="26501" actId="1076"/>
          <ac:spMkLst>
            <pc:docMk/>
            <pc:sldMk cId="0" sldId="284"/>
            <ac:spMk id="11" creationId="{00000000-0000-0000-0000-000000000000}"/>
          </ac:spMkLst>
        </pc:spChg>
        <pc:spChg chg="mod">
          <ac:chgData name="Kelly Lucas" userId="537d8e971b499ab3" providerId="LiveId" clId="{CC7281E6-6BCF-4737-942B-32ADD0030459}" dt="2024-06-28T23:56:22.629" v="20405" actId="1076"/>
          <ac:spMkLst>
            <pc:docMk/>
            <pc:sldMk cId="0" sldId="284"/>
            <ac:spMk id="13" creationId="{00000000-0000-0000-0000-000000000000}"/>
          </ac:spMkLst>
        </pc:spChg>
        <pc:spChg chg="mod">
          <ac:chgData name="Kelly Lucas" userId="537d8e971b499ab3" providerId="LiveId" clId="{CC7281E6-6BCF-4737-942B-32ADD0030459}" dt="2024-06-28T23:56:30.537" v="20406" actId="1076"/>
          <ac:spMkLst>
            <pc:docMk/>
            <pc:sldMk cId="0" sldId="284"/>
            <ac:spMk id="15" creationId="{00000000-0000-0000-0000-000000000000}"/>
          </ac:spMkLst>
        </pc:spChg>
        <pc:spChg chg="mod">
          <ac:chgData name="Kelly Lucas" userId="537d8e971b499ab3" providerId="LiveId" clId="{CC7281E6-6BCF-4737-942B-32ADD0030459}" dt="2024-06-28T23:56:55.790" v="20409" actId="1076"/>
          <ac:spMkLst>
            <pc:docMk/>
            <pc:sldMk cId="0" sldId="284"/>
            <ac:spMk id="18" creationId="{6F6165F8-DB88-70FD-8266-954F228F8DF3}"/>
          </ac:spMkLst>
        </pc:spChg>
        <pc:spChg chg="add mod">
          <ac:chgData name="Kelly Lucas" userId="537d8e971b499ab3" providerId="LiveId" clId="{CC7281E6-6BCF-4737-942B-32ADD0030459}" dt="2024-06-28T23:38:30.671" v="19880" actId="255"/>
          <ac:spMkLst>
            <pc:docMk/>
            <pc:sldMk cId="0" sldId="284"/>
            <ac:spMk id="19" creationId="{23EB9990-F912-4F1D-ED97-F3BEC271B209}"/>
          </ac:spMkLst>
        </pc:spChg>
        <pc:grpChg chg="del mod">
          <ac:chgData name="Kelly Lucas" userId="537d8e971b499ab3" providerId="LiveId" clId="{CC7281E6-6BCF-4737-942B-32ADD0030459}" dt="2024-06-27T19:58:58.166" v="8520" actId="21"/>
          <ac:grpSpMkLst>
            <pc:docMk/>
            <pc:sldMk cId="0" sldId="284"/>
            <ac:grpSpMk id="2" creationId="{00000000-0000-0000-0000-000000000000}"/>
          </ac:grpSpMkLst>
        </pc:grpChg>
        <pc:picChg chg="del topLvl">
          <ac:chgData name="Kelly Lucas" userId="537d8e971b499ab3" providerId="LiveId" clId="{CC7281E6-6BCF-4737-942B-32ADD0030459}" dt="2024-06-27T19:59:09.620" v="8521" actId="21"/>
          <ac:picMkLst>
            <pc:docMk/>
            <pc:sldMk cId="0" sldId="284"/>
            <ac:picMk id="3" creationId="{00000000-0000-0000-0000-000000000000}"/>
          </ac:picMkLst>
        </pc:picChg>
        <pc:picChg chg="del topLvl">
          <ac:chgData name="Kelly Lucas" userId="537d8e971b499ab3" providerId="LiveId" clId="{CC7281E6-6BCF-4737-942B-32ADD0030459}" dt="2024-06-27T19:58:58.166" v="8520" actId="21"/>
          <ac:picMkLst>
            <pc:docMk/>
            <pc:sldMk cId="0" sldId="284"/>
            <ac:picMk id="4" creationId="{00000000-0000-0000-0000-000000000000}"/>
          </ac:picMkLst>
        </pc:picChg>
        <pc:picChg chg="del">
          <ac:chgData name="Kelly Lucas" userId="537d8e971b499ab3" providerId="LiveId" clId="{CC7281E6-6BCF-4737-942B-32ADD0030459}" dt="2024-06-28T23:56:51.228" v="20408" actId="21"/>
          <ac:picMkLst>
            <pc:docMk/>
            <pc:sldMk cId="0" sldId="284"/>
            <ac:picMk id="17" creationId="{00000000-0000-0000-0000-000000000000}"/>
          </ac:picMkLst>
        </pc:picChg>
      </pc:sldChg>
      <pc:sldChg chg="add del">
        <pc:chgData name="Kelly Lucas" userId="537d8e971b499ab3" providerId="LiveId" clId="{CC7281E6-6BCF-4737-942B-32ADD0030459}" dt="2024-06-27T20:09:49.298" v="8593" actId="2696"/>
        <pc:sldMkLst>
          <pc:docMk/>
          <pc:sldMk cId="3464928567" sldId="285"/>
        </pc:sldMkLst>
      </pc:sldChg>
      <pc:sldChg chg="addSp delSp modSp add mod modNotesTx">
        <pc:chgData name="Kelly Lucas" userId="537d8e971b499ab3" providerId="LiveId" clId="{CC7281E6-6BCF-4737-942B-32ADD0030459}" dt="2024-07-09T16:42:48.080" v="26502" actId="20577"/>
        <pc:sldMkLst>
          <pc:docMk/>
          <pc:sldMk cId="0" sldId="286"/>
        </pc:sldMkLst>
        <pc:spChg chg="del mod">
          <ac:chgData name="Kelly Lucas" userId="537d8e971b499ab3" providerId="LiveId" clId="{CC7281E6-6BCF-4737-942B-32ADD0030459}" dt="2024-06-28T23:57:32.159" v="20411" actId="21"/>
          <ac:spMkLst>
            <pc:docMk/>
            <pc:sldMk cId="0" sldId="286"/>
            <ac:spMk id="5" creationId="{00000000-0000-0000-0000-000000000000}"/>
          </ac:spMkLst>
        </pc:spChg>
        <pc:spChg chg="mod">
          <ac:chgData name="Kelly Lucas" userId="537d8e971b499ab3" providerId="LiveId" clId="{CC7281E6-6BCF-4737-942B-32ADD0030459}" dt="2024-06-28T23:58:23.070" v="20444" actId="20577"/>
          <ac:spMkLst>
            <pc:docMk/>
            <pc:sldMk cId="0" sldId="286"/>
            <ac:spMk id="6" creationId="{00000000-0000-0000-0000-000000000000}"/>
          </ac:spMkLst>
        </pc:spChg>
        <pc:spChg chg="add mod">
          <ac:chgData name="Kelly Lucas" userId="537d8e971b499ab3" providerId="LiveId" clId="{CC7281E6-6BCF-4737-942B-32ADD0030459}" dt="2024-06-28T23:57:55.945" v="20438" actId="20577"/>
          <ac:spMkLst>
            <pc:docMk/>
            <pc:sldMk cId="0" sldId="286"/>
            <ac:spMk id="8" creationId="{FC5D6358-7D61-A56D-3775-606C55D85553}"/>
          </ac:spMkLst>
        </pc:spChg>
        <pc:grpChg chg="del">
          <ac:chgData name="Kelly Lucas" userId="537d8e971b499ab3" providerId="LiveId" clId="{CC7281E6-6BCF-4737-942B-32ADD0030459}" dt="2024-06-27T20:03:04.500" v="8559" actId="21"/>
          <ac:grpSpMkLst>
            <pc:docMk/>
            <pc:sldMk cId="0" sldId="286"/>
            <ac:grpSpMk id="2" creationId="{00000000-0000-0000-0000-000000000000}"/>
          </ac:grpSpMkLst>
        </pc:grpChg>
        <pc:picChg chg="del topLvl">
          <ac:chgData name="Kelly Lucas" userId="537d8e971b499ab3" providerId="LiveId" clId="{CC7281E6-6BCF-4737-942B-32ADD0030459}" dt="2024-06-27T20:03:04.500" v="8559" actId="21"/>
          <ac:picMkLst>
            <pc:docMk/>
            <pc:sldMk cId="0" sldId="286"/>
            <ac:picMk id="3" creationId="{00000000-0000-0000-0000-000000000000}"/>
          </ac:picMkLst>
        </pc:picChg>
        <pc:picChg chg="mod topLvl">
          <ac:chgData name="Kelly Lucas" userId="537d8e971b499ab3" providerId="LiveId" clId="{CC7281E6-6BCF-4737-942B-32ADD0030459}" dt="2024-06-27T20:03:43.302" v="8562" actId="14100"/>
          <ac:picMkLst>
            <pc:docMk/>
            <pc:sldMk cId="0" sldId="286"/>
            <ac:picMk id="4" creationId="{00000000-0000-0000-0000-000000000000}"/>
          </ac:picMkLst>
        </pc:picChg>
      </pc:sldChg>
      <pc:sldChg chg="add del">
        <pc:chgData name="Kelly Lucas" userId="537d8e971b499ab3" providerId="LiveId" clId="{CC7281E6-6BCF-4737-942B-32ADD0030459}" dt="2024-06-27T20:10:02.454" v="8594" actId="2696"/>
        <pc:sldMkLst>
          <pc:docMk/>
          <pc:sldMk cId="1486179195" sldId="287"/>
        </pc:sldMkLst>
      </pc:sldChg>
      <pc:sldChg chg="delSp modSp add del mod">
        <pc:chgData name="Kelly Lucas" userId="537d8e971b499ab3" providerId="LiveId" clId="{CC7281E6-6BCF-4737-942B-32ADD0030459}" dt="2024-06-27T20:10:31.773" v="8595" actId="2696"/>
        <pc:sldMkLst>
          <pc:docMk/>
          <pc:sldMk cId="0" sldId="288"/>
        </pc:sldMkLst>
        <pc:grpChg chg="del mod">
          <ac:chgData name="Kelly Lucas" userId="537d8e971b499ab3" providerId="LiveId" clId="{CC7281E6-6BCF-4737-942B-32ADD0030459}" dt="2024-06-27T20:04:28.620" v="8566" actId="21"/>
          <ac:grpSpMkLst>
            <pc:docMk/>
            <pc:sldMk cId="0" sldId="288"/>
            <ac:grpSpMk id="2" creationId="{00000000-0000-0000-0000-000000000000}"/>
          </ac:grpSpMkLst>
        </pc:grpChg>
        <pc:picChg chg="del topLvl">
          <ac:chgData name="Kelly Lucas" userId="537d8e971b499ab3" providerId="LiveId" clId="{CC7281E6-6BCF-4737-942B-32ADD0030459}" dt="2024-06-27T20:04:28.620" v="8566" actId="21"/>
          <ac:picMkLst>
            <pc:docMk/>
            <pc:sldMk cId="0" sldId="288"/>
            <ac:picMk id="3" creationId="{00000000-0000-0000-0000-000000000000}"/>
          </ac:picMkLst>
        </pc:picChg>
        <pc:picChg chg="mod topLvl">
          <ac:chgData name="Kelly Lucas" userId="537d8e971b499ab3" providerId="LiveId" clId="{CC7281E6-6BCF-4737-942B-32ADD0030459}" dt="2024-06-27T20:04:34.379" v="8568" actId="14100"/>
          <ac:picMkLst>
            <pc:docMk/>
            <pc:sldMk cId="0" sldId="288"/>
            <ac:picMk id="4" creationId="{00000000-0000-0000-0000-000000000000}"/>
          </ac:picMkLst>
        </pc:picChg>
      </pc:sldChg>
      <pc:sldChg chg="modSp add mod modNotesTx">
        <pc:chgData name="Kelly Lucas" userId="537d8e971b499ab3" providerId="LiveId" clId="{CC7281E6-6BCF-4737-942B-32ADD0030459}" dt="2024-07-09T16:44:43.856" v="26627" actId="20577"/>
        <pc:sldMkLst>
          <pc:docMk/>
          <pc:sldMk cId="257039967" sldId="289"/>
        </pc:sldMkLst>
        <pc:spChg chg="mod">
          <ac:chgData name="Kelly Lucas" userId="537d8e971b499ab3" providerId="LiveId" clId="{CC7281E6-6BCF-4737-942B-32ADD0030459}" dt="2024-06-29T00:08:32.631" v="21461" actId="14100"/>
          <ac:spMkLst>
            <pc:docMk/>
            <pc:sldMk cId="257039967" sldId="289"/>
            <ac:spMk id="5" creationId="{00000000-0000-0000-0000-000000000000}"/>
          </ac:spMkLst>
        </pc:spChg>
        <pc:spChg chg="mod">
          <ac:chgData name="Kelly Lucas" userId="537d8e971b499ab3" providerId="LiveId" clId="{CC7281E6-6BCF-4737-942B-32ADD0030459}" dt="2024-06-29T00:08:37.636" v="21462" actId="1076"/>
          <ac:spMkLst>
            <pc:docMk/>
            <pc:sldMk cId="257039967" sldId="289"/>
            <ac:spMk id="6" creationId="{00000000-0000-0000-0000-000000000000}"/>
          </ac:spMkLst>
        </pc:spChg>
        <pc:picChg chg="mod">
          <ac:chgData name="Kelly Lucas" userId="537d8e971b499ab3" providerId="LiveId" clId="{CC7281E6-6BCF-4737-942B-32ADD0030459}" dt="2024-06-29T00:08:29.806" v="21460" actId="1076"/>
          <ac:picMkLst>
            <pc:docMk/>
            <pc:sldMk cId="257039967" sldId="289"/>
            <ac:picMk id="4" creationId="{00000000-0000-0000-0000-000000000000}"/>
          </ac:picMkLst>
        </pc:picChg>
      </pc:sldChg>
      <pc:sldChg chg="delSp modSp add mod modNotesTx">
        <pc:chgData name="Kelly Lucas" userId="537d8e971b499ab3" providerId="LiveId" clId="{CC7281E6-6BCF-4737-942B-32ADD0030459}" dt="2024-07-09T16:45:26.693" v="26635" actId="20577"/>
        <pc:sldMkLst>
          <pc:docMk/>
          <pc:sldMk cId="0" sldId="290"/>
        </pc:sldMkLst>
        <pc:spChg chg="mod">
          <ac:chgData name="Kelly Lucas" userId="537d8e971b499ab3" providerId="LiveId" clId="{CC7281E6-6BCF-4737-942B-32ADD0030459}" dt="2024-06-29T00:15:01.480" v="22017" actId="20577"/>
          <ac:spMkLst>
            <pc:docMk/>
            <pc:sldMk cId="0" sldId="290"/>
            <ac:spMk id="5" creationId="{00000000-0000-0000-0000-000000000000}"/>
          </ac:spMkLst>
        </pc:spChg>
        <pc:spChg chg="mod">
          <ac:chgData name="Kelly Lucas" userId="537d8e971b499ab3" providerId="LiveId" clId="{CC7281E6-6BCF-4737-942B-32ADD0030459}" dt="2024-06-29T00:15:59.618" v="22061" actId="20577"/>
          <ac:spMkLst>
            <pc:docMk/>
            <pc:sldMk cId="0" sldId="290"/>
            <ac:spMk id="6" creationId="{00000000-0000-0000-0000-000000000000}"/>
          </ac:spMkLst>
        </pc:spChg>
        <pc:spChg chg="mod">
          <ac:chgData name="Kelly Lucas" userId="537d8e971b499ab3" providerId="LiveId" clId="{CC7281E6-6BCF-4737-942B-32ADD0030459}" dt="2024-06-29T00:16:48.095" v="22062" actId="255"/>
          <ac:spMkLst>
            <pc:docMk/>
            <pc:sldMk cId="0" sldId="290"/>
            <ac:spMk id="7" creationId="{00000000-0000-0000-0000-000000000000}"/>
          </ac:spMkLst>
        </pc:spChg>
        <pc:spChg chg="mod">
          <ac:chgData name="Kelly Lucas" userId="537d8e971b499ab3" providerId="LiveId" clId="{CC7281E6-6BCF-4737-942B-32ADD0030459}" dt="2024-06-29T00:16:55.854" v="22063" actId="1076"/>
          <ac:spMkLst>
            <pc:docMk/>
            <pc:sldMk cId="0" sldId="290"/>
            <ac:spMk id="9" creationId="{00000000-0000-0000-0000-000000000000}"/>
          </ac:spMkLst>
        </pc:spChg>
        <pc:spChg chg="mod">
          <ac:chgData name="Kelly Lucas" userId="537d8e971b499ab3" providerId="LiveId" clId="{CC7281E6-6BCF-4737-942B-32ADD0030459}" dt="2024-06-29T00:14:07.988" v="22003" actId="255"/>
          <ac:spMkLst>
            <pc:docMk/>
            <pc:sldMk cId="0" sldId="290"/>
            <ac:spMk id="10" creationId="{00000000-0000-0000-0000-000000000000}"/>
          </ac:spMkLst>
        </pc:spChg>
        <pc:grpChg chg="del mod">
          <ac:chgData name="Kelly Lucas" userId="537d8e971b499ab3" providerId="LiveId" clId="{CC7281E6-6BCF-4737-942B-32ADD0030459}" dt="2024-06-27T20:05:17.366" v="8574" actId="21"/>
          <ac:grpSpMkLst>
            <pc:docMk/>
            <pc:sldMk cId="0" sldId="290"/>
            <ac:grpSpMk id="2" creationId="{00000000-0000-0000-0000-000000000000}"/>
          </ac:grpSpMkLst>
        </pc:grpChg>
        <pc:picChg chg="del topLvl">
          <ac:chgData name="Kelly Lucas" userId="537d8e971b499ab3" providerId="LiveId" clId="{CC7281E6-6BCF-4737-942B-32ADD0030459}" dt="2024-06-27T20:05:17.366" v="8574" actId="21"/>
          <ac:picMkLst>
            <pc:docMk/>
            <pc:sldMk cId="0" sldId="290"/>
            <ac:picMk id="3" creationId="{00000000-0000-0000-0000-000000000000}"/>
          </ac:picMkLst>
        </pc:picChg>
        <pc:picChg chg="del mod topLvl">
          <ac:chgData name="Kelly Lucas" userId="537d8e971b499ab3" providerId="LiveId" clId="{CC7281E6-6BCF-4737-942B-32ADD0030459}" dt="2024-06-29T00:12:23.470" v="21990" actId="21"/>
          <ac:picMkLst>
            <pc:docMk/>
            <pc:sldMk cId="0" sldId="290"/>
            <ac:picMk id="4" creationId="{00000000-0000-0000-0000-000000000000}"/>
          </ac:picMkLst>
        </pc:picChg>
      </pc:sldChg>
      <pc:sldChg chg="addSp delSp modSp add mod ord modNotesTx">
        <pc:chgData name="Kelly Lucas" userId="537d8e971b499ab3" providerId="LiveId" clId="{CC7281E6-6BCF-4737-942B-32ADD0030459}" dt="2024-06-29T00:26:21.217" v="23443" actId="20577"/>
        <pc:sldMkLst>
          <pc:docMk/>
          <pc:sldMk cId="0" sldId="291"/>
        </pc:sldMkLst>
        <pc:spChg chg="add del">
          <ac:chgData name="Kelly Lucas" userId="537d8e971b499ab3" providerId="LiveId" clId="{CC7281E6-6BCF-4737-942B-32ADD0030459}" dt="2024-06-29T00:22:27.497" v="22996" actId="21"/>
          <ac:spMkLst>
            <pc:docMk/>
            <pc:sldMk cId="0" sldId="291"/>
            <ac:spMk id="5" creationId="{00000000-0000-0000-0000-000000000000}"/>
          </ac:spMkLst>
        </pc:spChg>
        <pc:spChg chg="add del mod">
          <ac:chgData name="Kelly Lucas" userId="537d8e971b499ab3" providerId="LiveId" clId="{CC7281E6-6BCF-4737-942B-32ADD0030459}" dt="2024-06-29T00:22:19.462" v="22995" actId="21"/>
          <ac:spMkLst>
            <pc:docMk/>
            <pc:sldMk cId="0" sldId="291"/>
            <ac:spMk id="7" creationId="{62AD374C-36C9-7F46-6B26-AF4457CD5370}"/>
          </ac:spMkLst>
        </pc:spChg>
        <pc:spChg chg="add mod">
          <ac:chgData name="Kelly Lucas" userId="537d8e971b499ab3" providerId="LiveId" clId="{CC7281E6-6BCF-4737-942B-32ADD0030459}" dt="2024-06-29T00:23:21.097" v="23045" actId="255"/>
          <ac:spMkLst>
            <pc:docMk/>
            <pc:sldMk cId="0" sldId="291"/>
            <ac:spMk id="9" creationId="{6ADA7D59-5867-635D-CDF0-FEA77157334D}"/>
          </ac:spMkLst>
        </pc:spChg>
        <pc:spChg chg="mod">
          <ac:chgData name="Kelly Lucas" userId="537d8e971b499ab3" providerId="LiveId" clId="{CC7281E6-6BCF-4737-942B-32ADD0030459}" dt="2024-06-29T00:23:35.736" v="23047" actId="14100"/>
          <ac:spMkLst>
            <pc:docMk/>
            <pc:sldMk cId="0" sldId="291"/>
            <ac:spMk id="11" creationId="{00000000-0000-0000-0000-000000000000}"/>
          </ac:spMkLst>
        </pc:spChg>
        <pc:grpChg chg="del">
          <ac:chgData name="Kelly Lucas" userId="537d8e971b499ab3" providerId="LiveId" clId="{CC7281E6-6BCF-4737-942B-32ADD0030459}" dt="2024-06-27T20:12:12.674" v="8604" actId="21"/>
          <ac:grpSpMkLst>
            <pc:docMk/>
            <pc:sldMk cId="0" sldId="291"/>
            <ac:grpSpMk id="2" creationId="{00000000-0000-0000-0000-000000000000}"/>
          </ac:grpSpMkLst>
        </pc:grpChg>
        <pc:picChg chg="del topLvl">
          <ac:chgData name="Kelly Lucas" userId="537d8e971b499ab3" providerId="LiveId" clId="{CC7281E6-6BCF-4737-942B-32ADD0030459}" dt="2024-06-27T20:12:12.674" v="8604" actId="21"/>
          <ac:picMkLst>
            <pc:docMk/>
            <pc:sldMk cId="0" sldId="291"/>
            <ac:picMk id="3" creationId="{00000000-0000-0000-0000-000000000000}"/>
          </ac:picMkLst>
        </pc:picChg>
        <pc:picChg chg="mod topLvl">
          <ac:chgData name="Kelly Lucas" userId="537d8e971b499ab3" providerId="LiveId" clId="{CC7281E6-6BCF-4737-942B-32ADD0030459}" dt="2024-06-29T00:23:14.242" v="23044" actId="1076"/>
          <ac:picMkLst>
            <pc:docMk/>
            <pc:sldMk cId="0" sldId="291"/>
            <ac:picMk id="4" creationId="{00000000-0000-0000-0000-000000000000}"/>
          </ac:picMkLst>
        </pc:picChg>
      </pc:sldChg>
      <pc:sldChg chg="add del">
        <pc:chgData name="Kelly Lucas" userId="537d8e971b499ab3" providerId="LiveId" clId="{CC7281E6-6BCF-4737-942B-32ADD0030459}" dt="2024-06-27T20:11:21.072" v="8597" actId="2696"/>
        <pc:sldMkLst>
          <pc:docMk/>
          <pc:sldMk cId="1146482877" sldId="291"/>
        </pc:sldMkLst>
      </pc:sldChg>
      <pc:sldChg chg="addSp delSp modSp add mod modNotesTx">
        <pc:chgData name="Kelly Lucas" userId="537d8e971b499ab3" providerId="LiveId" clId="{CC7281E6-6BCF-4737-942B-32ADD0030459}" dt="2024-07-09T16:47:41.161" v="26644" actId="313"/>
        <pc:sldMkLst>
          <pc:docMk/>
          <pc:sldMk cId="0" sldId="295"/>
        </pc:sldMkLst>
        <pc:spChg chg="mod">
          <ac:chgData name="Kelly Lucas" userId="537d8e971b499ab3" providerId="LiveId" clId="{CC7281E6-6BCF-4737-942B-32ADD0030459}" dt="2024-06-29T00:27:08.084" v="23449" actId="14100"/>
          <ac:spMkLst>
            <pc:docMk/>
            <pc:sldMk cId="0" sldId="295"/>
            <ac:spMk id="6" creationId="{00000000-0000-0000-0000-000000000000}"/>
          </ac:spMkLst>
        </pc:spChg>
        <pc:spChg chg="del mod">
          <ac:chgData name="Kelly Lucas" userId="537d8e971b499ab3" providerId="LiveId" clId="{CC7281E6-6BCF-4737-942B-32ADD0030459}" dt="2024-06-27T20:14:34.764" v="8616" actId="21"/>
          <ac:spMkLst>
            <pc:docMk/>
            <pc:sldMk cId="0" sldId="295"/>
            <ac:spMk id="7" creationId="{00000000-0000-0000-0000-000000000000}"/>
          </ac:spMkLst>
        </pc:spChg>
        <pc:spChg chg="add mod">
          <ac:chgData name="Kelly Lucas" userId="537d8e971b499ab3" providerId="LiveId" clId="{CC7281E6-6BCF-4737-942B-32ADD0030459}" dt="2024-06-29T00:26:36.855" v="23444" actId="2711"/>
          <ac:spMkLst>
            <pc:docMk/>
            <pc:sldMk cId="0" sldId="295"/>
            <ac:spMk id="9" creationId="{1BB633D7-048E-8CE7-9246-469EA116667B}"/>
          </ac:spMkLst>
        </pc:spChg>
        <pc:picChg chg="del mod">
          <ac:chgData name="Kelly Lucas" userId="537d8e971b499ab3" providerId="LiveId" clId="{CC7281E6-6BCF-4737-942B-32ADD0030459}" dt="2024-06-27T20:13:36.345" v="8609" actId="21"/>
          <ac:picMkLst>
            <pc:docMk/>
            <pc:sldMk cId="0" sldId="295"/>
            <ac:picMk id="2" creationId="{00000000-0000-0000-0000-000000000000}"/>
          </ac:picMkLst>
        </pc:picChg>
        <pc:picChg chg="mod">
          <ac:chgData name="Kelly Lucas" userId="537d8e971b499ab3" providerId="LiveId" clId="{CC7281E6-6BCF-4737-942B-32ADD0030459}" dt="2024-06-29T00:27:00.874" v="23447" actId="14100"/>
          <ac:picMkLst>
            <pc:docMk/>
            <pc:sldMk cId="0" sldId="295"/>
            <ac:picMk id="3" creationId="{00000000-0000-0000-0000-000000000000}"/>
          </ac:picMkLst>
        </pc:picChg>
      </pc:sldChg>
      <pc:sldChg chg="addSp delSp modSp add del mod ord modNotesTx">
        <pc:chgData name="Kelly Lucas" userId="537d8e971b499ab3" providerId="LiveId" clId="{CC7281E6-6BCF-4737-942B-32ADD0030459}" dt="2024-07-09T16:50:16.301" v="26769" actId="20577"/>
        <pc:sldMkLst>
          <pc:docMk/>
          <pc:sldMk cId="0" sldId="301"/>
        </pc:sldMkLst>
        <pc:spChg chg="mod">
          <ac:chgData name="Kelly Lucas" userId="537d8e971b499ab3" providerId="LiveId" clId="{CC7281E6-6BCF-4737-942B-32ADD0030459}" dt="2024-07-09T16:48:41.329" v="26647" actId="255"/>
          <ac:spMkLst>
            <pc:docMk/>
            <pc:sldMk cId="0" sldId="301"/>
            <ac:spMk id="2" creationId="{00000000-0000-0000-0000-000000000000}"/>
          </ac:spMkLst>
        </pc:spChg>
        <pc:spChg chg="mod">
          <ac:chgData name="Kelly Lucas" userId="537d8e971b499ab3" providerId="LiveId" clId="{CC7281E6-6BCF-4737-942B-32ADD0030459}" dt="2024-06-27T20:24:44.152" v="8705" actId="20577"/>
          <ac:spMkLst>
            <pc:docMk/>
            <pc:sldMk cId="0" sldId="301"/>
            <ac:spMk id="6" creationId="{00000000-0000-0000-0000-000000000000}"/>
          </ac:spMkLst>
        </pc:spChg>
        <pc:spChg chg="mod">
          <ac:chgData name="Kelly Lucas" userId="537d8e971b499ab3" providerId="LiveId" clId="{CC7281E6-6BCF-4737-942B-32ADD0030459}" dt="2024-06-27T20:23:14.291" v="8678" actId="207"/>
          <ac:spMkLst>
            <pc:docMk/>
            <pc:sldMk cId="0" sldId="301"/>
            <ac:spMk id="7" creationId="{00000000-0000-0000-0000-000000000000}"/>
          </ac:spMkLst>
        </pc:spChg>
        <pc:spChg chg="mod">
          <ac:chgData name="Kelly Lucas" userId="537d8e971b499ab3" providerId="LiveId" clId="{CC7281E6-6BCF-4737-942B-32ADD0030459}" dt="2024-06-27T20:23:07.757" v="8677" actId="207"/>
          <ac:spMkLst>
            <pc:docMk/>
            <pc:sldMk cId="0" sldId="301"/>
            <ac:spMk id="8" creationId="{00000000-0000-0000-0000-000000000000}"/>
          </ac:spMkLst>
        </pc:spChg>
        <pc:spChg chg="del mod">
          <ac:chgData name="Kelly Lucas" userId="537d8e971b499ab3" providerId="LiveId" clId="{CC7281E6-6BCF-4737-942B-32ADD0030459}" dt="2024-06-29T00:41:29.185" v="24874" actId="21"/>
          <ac:spMkLst>
            <pc:docMk/>
            <pc:sldMk cId="0" sldId="301"/>
            <ac:spMk id="9" creationId="{00000000-0000-0000-0000-000000000000}"/>
          </ac:spMkLst>
        </pc:spChg>
        <pc:spChg chg="del mod">
          <ac:chgData name="Kelly Lucas" userId="537d8e971b499ab3" providerId="LiveId" clId="{CC7281E6-6BCF-4737-942B-32ADD0030459}" dt="2024-07-09T15:09:42.740" v="26068" actId="21"/>
          <ac:spMkLst>
            <pc:docMk/>
            <pc:sldMk cId="0" sldId="301"/>
            <ac:spMk id="10" creationId="{00000000-0000-0000-0000-000000000000}"/>
          </ac:spMkLst>
        </pc:spChg>
        <pc:spChg chg="mod">
          <ac:chgData name="Kelly Lucas" userId="537d8e971b499ab3" providerId="LiveId" clId="{CC7281E6-6BCF-4737-942B-32ADD0030459}" dt="2024-07-09T16:49:13.617" v="26649" actId="255"/>
          <ac:spMkLst>
            <pc:docMk/>
            <pc:sldMk cId="0" sldId="301"/>
            <ac:spMk id="11" creationId="{00000000-0000-0000-0000-000000000000}"/>
          </ac:spMkLst>
        </pc:spChg>
        <pc:spChg chg="add mod">
          <ac:chgData name="Kelly Lucas" userId="537d8e971b499ab3" providerId="LiveId" clId="{CC7281E6-6BCF-4737-942B-32ADD0030459}" dt="2024-06-29T00:42:09.345" v="24887" actId="255"/>
          <ac:spMkLst>
            <pc:docMk/>
            <pc:sldMk cId="0" sldId="301"/>
            <ac:spMk id="12" creationId="{FE886F3C-6058-1BED-852A-3F794D3EF4F9}"/>
          </ac:spMkLst>
        </pc:spChg>
        <pc:spChg chg="add del mod">
          <ac:chgData name="Kelly Lucas" userId="537d8e971b499ab3" providerId="LiveId" clId="{CC7281E6-6BCF-4737-942B-32ADD0030459}" dt="2024-07-09T16:48:16.376" v="26645" actId="21"/>
          <ac:spMkLst>
            <pc:docMk/>
            <pc:sldMk cId="0" sldId="301"/>
            <ac:spMk id="13" creationId="{96F751EA-095D-0E42-4501-760F86690055}"/>
          </ac:spMkLst>
        </pc:spChg>
      </pc:sldChg>
      <pc:sldChg chg="modSp add mod modNotesTx">
        <pc:chgData name="Kelly Lucas" userId="537d8e971b499ab3" providerId="LiveId" clId="{CC7281E6-6BCF-4737-942B-32ADD0030459}" dt="2024-07-09T16:37:40.165" v="26496" actId="20577"/>
        <pc:sldMkLst>
          <pc:docMk/>
          <pc:sldMk cId="4101765262" sldId="302"/>
        </pc:sldMkLst>
        <pc:spChg chg="mod">
          <ac:chgData name="Kelly Lucas" userId="537d8e971b499ab3" providerId="LiveId" clId="{CC7281E6-6BCF-4737-942B-32ADD0030459}" dt="2024-06-28T22:46:16.562" v="19780" actId="255"/>
          <ac:spMkLst>
            <pc:docMk/>
            <pc:sldMk cId="4101765262" sldId="302"/>
            <ac:spMk id="2" creationId="{5D9BB06B-61EB-74EC-7F05-42C2F1FB0C3E}"/>
          </ac:spMkLst>
        </pc:spChg>
        <pc:spChg chg="mod">
          <ac:chgData name="Kelly Lucas" userId="537d8e971b499ab3" providerId="LiveId" clId="{CC7281E6-6BCF-4737-942B-32ADD0030459}" dt="2024-06-28T22:47:32.270" v="19797" actId="1076"/>
          <ac:spMkLst>
            <pc:docMk/>
            <pc:sldMk cId="4101765262" sldId="302"/>
            <ac:spMk id="4" creationId="{19301F27-92A9-20C7-45FA-CAC93C8580F1}"/>
          </ac:spMkLst>
        </pc:spChg>
      </pc:sldChg>
      <pc:sldChg chg="addSp delSp modSp add mod delAnim modNotesTx">
        <pc:chgData name="Kelly Lucas" userId="537d8e971b499ab3" providerId="LiveId" clId="{CC7281E6-6BCF-4737-942B-32ADD0030459}" dt="2024-07-09T15:13:03.231" v="26117" actId="20577"/>
        <pc:sldMkLst>
          <pc:docMk/>
          <pc:sldMk cId="974490354" sldId="303"/>
        </pc:sldMkLst>
        <pc:spChg chg="del">
          <ac:chgData name="Kelly Lucas" userId="537d8e971b499ab3" providerId="LiveId" clId="{CC7281E6-6BCF-4737-942B-32ADD0030459}" dt="2024-07-09T15:10:18.220" v="26073" actId="21"/>
          <ac:spMkLst>
            <pc:docMk/>
            <pc:sldMk cId="974490354" sldId="303"/>
            <ac:spMk id="3" creationId="{48AFDD20-9620-B0C1-5E58-3EFA07D3B404}"/>
          </ac:spMkLst>
        </pc:spChg>
        <pc:spChg chg="add mod">
          <ac:chgData name="Kelly Lucas" userId="537d8e971b499ab3" providerId="LiveId" clId="{CC7281E6-6BCF-4737-942B-32ADD0030459}" dt="2024-07-09T15:11:16.201" v="26082" actId="14100"/>
          <ac:spMkLst>
            <pc:docMk/>
            <pc:sldMk cId="974490354" sldId="303"/>
            <ac:spMk id="5" creationId="{FB48937D-FF63-E9E8-6593-9F6BAA1368D5}"/>
          </ac:spMkLst>
        </pc:spChg>
        <pc:spChg chg="add del mod">
          <ac:chgData name="Kelly Lucas" userId="537d8e971b499ab3" providerId="LiveId" clId="{CC7281E6-6BCF-4737-942B-32ADD0030459}" dt="2024-07-09T15:10:32.132" v="26075" actId="21"/>
          <ac:spMkLst>
            <pc:docMk/>
            <pc:sldMk cId="974490354" sldId="303"/>
            <ac:spMk id="7" creationId="{1D87D236-0B8A-03C7-3465-18F7EB1180C1}"/>
          </ac:spMkLst>
        </pc:spChg>
        <pc:picChg chg="del mod">
          <ac:chgData name="Kelly Lucas" userId="537d8e971b499ab3" providerId="LiveId" clId="{CC7281E6-6BCF-4737-942B-32ADD0030459}" dt="2024-07-09T15:10:25.303" v="26074" actId="21"/>
          <ac:picMkLst>
            <pc:docMk/>
            <pc:sldMk cId="974490354" sldId="303"/>
            <ac:picMk id="4" creationId="{F2EDEFED-0938-9511-705D-24FA4C4C5F09}"/>
          </ac:picMkLst>
        </pc:picChg>
      </pc:sldChg>
      <pc:sldChg chg="new del">
        <pc:chgData name="Kelly Lucas" userId="537d8e971b499ab3" providerId="LiveId" clId="{CC7281E6-6BCF-4737-942B-32ADD0030459}" dt="2024-06-30T23:13:06.956" v="25870" actId="680"/>
        <pc:sldMkLst>
          <pc:docMk/>
          <pc:sldMk cId="1601769095" sldId="3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D2742-F3BC-584D-A054-C844C77F5330}" type="datetimeFigureOut">
              <a:rPr lang="en-US" smtClean="0"/>
              <a:t>7/9/2024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88A789-4F93-A04E-9B2A-D6F6F718F3A1}" type="slidenum">
              <a:rPr lang="en-US" smtClean="0"/>
              <a:t>‹#›</a:t>
            </a:fld>
            <a:endParaRPr lang="en-US"/>
          </a:p>
        </p:txBody>
      </p:sp>
    </p:spTree>
    <p:extLst>
      <p:ext uri="{BB962C8B-B14F-4D97-AF65-F5344CB8AC3E}">
        <p14:creationId xmlns:p14="http://schemas.microsoft.com/office/powerpoint/2010/main" val="1397849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thank you for having me today and I appreciate the opportunity to share basic parliamentary procedure and have fun with it. </a:t>
            </a:r>
          </a:p>
          <a:p>
            <a:endParaRPr lang="en-US" dirty="0"/>
          </a:p>
          <a:p>
            <a:r>
              <a:rPr lang="en-US" dirty="0"/>
              <a:t>Just a little about me and how I got here. I saw this workshop called Parliamentary Procedure at a conference and thought it sounded interesting. Once inside, I got really excited because they talked about being organized and doing things in order. I took the exam for membership – not really knowing what that meant – and passed. That was my beginning and then like most of us newbies, I starting really listening at chapter meetings saying to myself – that’s not right! So I have made it my mission to teach others how to properly conduct meetings and to  - fight fair! I am currently the president of Anne Arundel County unit of Parliamentarians, the financial secretary for Howard County, the Treasurer for Maryland State Association of Parliamentarians, and education chairman for the DC Association of Parliamentarians. I received my credential of RP in November of 2022 and am in continuous study to learn as much as I can everyday. So lets get started.  </a:t>
            </a:r>
          </a:p>
          <a:p>
            <a:r>
              <a:rPr lang="en-US" b="1" dirty="0"/>
              <a:t>(IF THEY READ THE BIO, START WITH THE VIDEO) </a:t>
            </a:r>
          </a:p>
          <a:p>
            <a:endParaRPr lang="en-US" dirty="0"/>
          </a:p>
        </p:txBody>
      </p:sp>
      <p:sp>
        <p:nvSpPr>
          <p:cNvPr id="4" name="Slide Number Placeholder 3"/>
          <p:cNvSpPr>
            <a:spLocks noGrp="1"/>
          </p:cNvSpPr>
          <p:nvPr>
            <p:ph type="sldNum" sz="quarter" idx="5"/>
          </p:nvPr>
        </p:nvSpPr>
        <p:spPr/>
        <p:txBody>
          <a:bodyPr/>
          <a:lstStyle/>
          <a:p>
            <a:fld id="{3D88A789-4F93-A04E-9B2A-D6F6F718F3A1}" type="slidenum">
              <a:rPr lang="en-US" smtClean="0"/>
              <a:t>1</a:t>
            </a:fld>
            <a:endParaRPr lang="en-US"/>
          </a:p>
        </p:txBody>
      </p:sp>
    </p:spTree>
    <p:extLst>
      <p:ext uri="{BB962C8B-B14F-4D97-AF65-F5344CB8AC3E}">
        <p14:creationId xmlns:p14="http://schemas.microsoft.com/office/powerpoint/2010/main" val="2278310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member, you have certain responsibilities as you see here. Which one of these do you think is the most important. Why? There is no wrong answer. They are all important.</a:t>
            </a:r>
          </a:p>
        </p:txBody>
      </p:sp>
      <p:sp>
        <p:nvSpPr>
          <p:cNvPr id="4" name="Slide Number Placeholder 3"/>
          <p:cNvSpPr>
            <a:spLocks noGrp="1"/>
          </p:cNvSpPr>
          <p:nvPr>
            <p:ph type="sldNum" sz="quarter" idx="5"/>
          </p:nvPr>
        </p:nvSpPr>
        <p:spPr/>
        <p:txBody>
          <a:bodyPr/>
          <a:lstStyle/>
          <a:p>
            <a:fld id="{3D88A789-4F93-A04E-9B2A-D6F6F718F3A1}" type="slidenum">
              <a:rPr lang="en-US" smtClean="0"/>
              <a:t>10</a:t>
            </a:fld>
            <a:endParaRPr lang="en-US"/>
          </a:p>
        </p:txBody>
      </p:sp>
    </p:spTree>
    <p:extLst>
      <p:ext uri="{BB962C8B-B14F-4D97-AF65-F5344CB8AC3E}">
        <p14:creationId xmlns:p14="http://schemas.microsoft.com/office/powerpoint/2010/main" val="3109837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know the players in the meeting – so to speak – lets talk about the meeting and how all that comes together. You see here the Order of Business, sometimes it is called an agenda or a program. They are used interchangeably. Why do you think we have an order of business? So first we open the meeting with a prayer, pledge, whatever your organization is used to. Roll Call is one of those optional headings. If you have adopted RONR as your parliamentary authority and are using the standard order of business as listed in 41:5, you do not have to adopt the agenda at every meeting. It is customary to adopt the agenda at each meeting because it changes for most organizations. How many of you are used to seeing call to order at the top of the agenda? According to RONR 3:17 (fn3) it is not proper to list call to order as the first item of business in an agenda. Does anyone want to guess why? What does quorum mean?  The least number of people required to attend the meeting in order for business to be transacted. Protecting the rights of the majority. Where is that number located – the quorum? That number should be in your bylaws.</a:t>
            </a:r>
          </a:p>
        </p:txBody>
      </p:sp>
      <p:sp>
        <p:nvSpPr>
          <p:cNvPr id="4" name="Slide Number Placeholder 3"/>
          <p:cNvSpPr>
            <a:spLocks noGrp="1"/>
          </p:cNvSpPr>
          <p:nvPr>
            <p:ph type="sldNum" sz="quarter" idx="5"/>
          </p:nvPr>
        </p:nvSpPr>
        <p:spPr/>
        <p:txBody>
          <a:bodyPr/>
          <a:lstStyle/>
          <a:p>
            <a:fld id="{3D88A789-4F93-A04E-9B2A-D6F6F718F3A1}" type="slidenum">
              <a:rPr lang="en-US" smtClean="0"/>
              <a:t>11</a:t>
            </a:fld>
            <a:endParaRPr lang="en-US"/>
          </a:p>
        </p:txBody>
      </p:sp>
    </p:spTree>
    <p:extLst>
      <p:ext uri="{BB962C8B-B14F-4D97-AF65-F5344CB8AC3E}">
        <p14:creationId xmlns:p14="http://schemas.microsoft.com/office/powerpoint/2010/main" val="2125280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standard order of business which is commonly used. You see the mnemonic here MRSSUN. Anyone unfamiliar with this order of business or have any questions? We’re </a:t>
            </a:r>
            <a:r>
              <a:rPr lang="en-US" dirty="0" err="1"/>
              <a:t>gonna</a:t>
            </a:r>
            <a:r>
              <a:rPr lang="en-US" dirty="0"/>
              <a:t> have a little exercise next. Make sure you have something to write on.  (MAKE COPIES OF THIS TO PASS OUT)</a:t>
            </a:r>
          </a:p>
        </p:txBody>
      </p:sp>
      <p:sp>
        <p:nvSpPr>
          <p:cNvPr id="4" name="Slide Number Placeholder 3"/>
          <p:cNvSpPr>
            <a:spLocks noGrp="1"/>
          </p:cNvSpPr>
          <p:nvPr>
            <p:ph type="sldNum" sz="quarter" idx="5"/>
          </p:nvPr>
        </p:nvSpPr>
        <p:spPr/>
        <p:txBody>
          <a:bodyPr/>
          <a:lstStyle/>
          <a:p>
            <a:fld id="{3D88A789-4F93-A04E-9B2A-D6F6F718F3A1}" type="slidenum">
              <a:rPr lang="en-US" smtClean="0"/>
              <a:t>12</a:t>
            </a:fld>
            <a:endParaRPr lang="en-US"/>
          </a:p>
        </p:txBody>
      </p:sp>
    </p:spTree>
    <p:extLst>
      <p:ext uri="{BB962C8B-B14F-4D97-AF65-F5344CB8AC3E}">
        <p14:creationId xmlns:p14="http://schemas.microsoft.com/office/powerpoint/2010/main" val="31147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your scenario. You must prepare an agenda and you have five minutes to do it using what we just talked about. Any questions? Your time starts now.</a:t>
            </a:r>
          </a:p>
        </p:txBody>
      </p:sp>
      <p:sp>
        <p:nvSpPr>
          <p:cNvPr id="4" name="Slide Number Placeholder 3"/>
          <p:cNvSpPr>
            <a:spLocks noGrp="1"/>
          </p:cNvSpPr>
          <p:nvPr>
            <p:ph type="sldNum" sz="quarter" idx="5"/>
          </p:nvPr>
        </p:nvSpPr>
        <p:spPr/>
        <p:txBody>
          <a:bodyPr/>
          <a:lstStyle/>
          <a:p>
            <a:fld id="{3D88A789-4F93-A04E-9B2A-D6F6F718F3A1}" type="slidenum">
              <a:rPr lang="en-US" smtClean="0"/>
              <a:t>13</a:t>
            </a:fld>
            <a:endParaRPr lang="en-US"/>
          </a:p>
        </p:txBody>
      </p:sp>
    </p:spTree>
    <p:extLst>
      <p:ext uri="{BB962C8B-B14F-4D97-AF65-F5344CB8AC3E}">
        <p14:creationId xmlns:p14="http://schemas.microsoft.com/office/powerpoint/2010/main" val="2605800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the agenda and we’ve adopted it, we are going to approve the minutes. PLEASE remember the minutes are a record of what was done, not what was said. How many pages are your minutes? If you took out all the stuff that everyone said, how many pages would it be? What you see here is how the presiding officer processes the approval of the minutes. The next item of business is the approval of the June 2, </a:t>
            </a:r>
            <a:r>
              <a:rPr lang="en-US"/>
              <a:t>2024 minutes. </a:t>
            </a:r>
            <a:r>
              <a:rPr lang="en-US" dirty="0"/>
              <a:t>The minutes were in the meeting packet and are before you. (Read above) If there are corrections, they can be handled by unanimous consent. Who can tell me what unanimous consent is?</a:t>
            </a:r>
          </a:p>
        </p:txBody>
      </p:sp>
      <p:sp>
        <p:nvSpPr>
          <p:cNvPr id="4" name="Slide Number Placeholder 3"/>
          <p:cNvSpPr>
            <a:spLocks noGrp="1"/>
          </p:cNvSpPr>
          <p:nvPr>
            <p:ph type="sldNum" sz="quarter" idx="5"/>
          </p:nvPr>
        </p:nvSpPr>
        <p:spPr/>
        <p:txBody>
          <a:bodyPr/>
          <a:lstStyle/>
          <a:p>
            <a:fld id="{3D88A789-4F93-A04E-9B2A-D6F6F718F3A1}" type="slidenum">
              <a:rPr lang="en-US" smtClean="0"/>
              <a:t>14</a:t>
            </a:fld>
            <a:endParaRPr lang="en-US"/>
          </a:p>
        </p:txBody>
      </p:sp>
    </p:spTree>
    <p:extLst>
      <p:ext uri="{BB962C8B-B14F-4D97-AF65-F5344CB8AC3E}">
        <p14:creationId xmlns:p14="http://schemas.microsoft.com/office/powerpoint/2010/main" val="733573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now we are in the thick of things at the meeting and someone wants the organization to do something. That’s called making a motion. That is how business takes place. No one person decides. Someone makes the “suggestion”, it is discussed and then everyone votes. The motion can be on anything and anyone can make it. Why can’t the presiding officer or the parliamentarian make motions? They must remain impartial which also means they do not vote except when ballot voting. When can the presiding officer vote? To make or break a tie. Why would they want to do that?</a:t>
            </a:r>
          </a:p>
        </p:txBody>
      </p:sp>
      <p:sp>
        <p:nvSpPr>
          <p:cNvPr id="4" name="Slide Number Placeholder 3"/>
          <p:cNvSpPr>
            <a:spLocks noGrp="1"/>
          </p:cNvSpPr>
          <p:nvPr>
            <p:ph type="sldNum" sz="quarter" idx="5"/>
          </p:nvPr>
        </p:nvSpPr>
        <p:spPr/>
        <p:txBody>
          <a:bodyPr/>
          <a:lstStyle/>
          <a:p>
            <a:fld id="{3D88A789-4F93-A04E-9B2A-D6F6F718F3A1}" type="slidenum">
              <a:rPr lang="en-US" smtClean="0"/>
              <a:t>15</a:t>
            </a:fld>
            <a:endParaRPr lang="en-US"/>
          </a:p>
        </p:txBody>
      </p:sp>
    </p:spTree>
    <p:extLst>
      <p:ext uri="{BB962C8B-B14F-4D97-AF65-F5344CB8AC3E}">
        <p14:creationId xmlns:p14="http://schemas.microsoft.com/office/powerpoint/2010/main" val="4083098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 stated before, a motion can be concerned with anything within the object of the organization. There are 13 ranking motions which are listed here in the order of precedence. (Yes that is how it is pronounced). You can also find this in your tinted pages of Roberts Rules. Anyone familiar with the tinted pages? You see the left arrow goes up and the right arrow goes down. The up arrow means this is the order in which these motions can be made. You see main motion is at the very bottom. The down arrow on the right means this is the order in which these motions – if they are on the floor – are voted on. During our role play – it will become clearer. The most used are amend which is used when you want to change just a bit of the motion that was made, and previous question which is used when you want to end debate. Most of you have heard “I call the question” – which means the same thing. In the time that we have this afternoon, I will not go over all of these – they can each have a separate training session, and they have their own section in Robert’s Rules. Any questions?</a:t>
            </a:r>
          </a:p>
          <a:p>
            <a:endParaRPr lang="en-US" dirty="0"/>
          </a:p>
        </p:txBody>
      </p:sp>
      <p:sp>
        <p:nvSpPr>
          <p:cNvPr id="4" name="Slide Number Placeholder 3"/>
          <p:cNvSpPr>
            <a:spLocks noGrp="1"/>
          </p:cNvSpPr>
          <p:nvPr>
            <p:ph type="sldNum" sz="quarter" idx="5"/>
          </p:nvPr>
        </p:nvSpPr>
        <p:spPr/>
        <p:txBody>
          <a:bodyPr/>
          <a:lstStyle/>
          <a:p>
            <a:fld id="{3D88A789-4F93-A04E-9B2A-D6F6F718F3A1}" type="slidenum">
              <a:rPr lang="en-US" smtClean="0"/>
              <a:t>16</a:t>
            </a:fld>
            <a:endParaRPr lang="en-US"/>
          </a:p>
        </p:txBody>
      </p:sp>
    </p:spTree>
    <p:extLst>
      <p:ext uri="{BB962C8B-B14F-4D97-AF65-F5344CB8AC3E}">
        <p14:creationId xmlns:p14="http://schemas.microsoft.com/office/powerpoint/2010/main" val="1835844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Incidental motions relate – in different ways – to the pending business or business at hand. They deal with questions of procedure arising out of another pending motion or another item of business. What that means is that there is a motion on the floor and you either want more information – request for information, you have a question about the process or something pertaining to the motion – parliamentary inquiry, you feel that the motion should not be discussed at all – objection to the consideration of the question, OR you know that the rules are not being followed – point of order. These motions must be decided immediately, before business can proceed. There are others in section 6 but these are the most common.</a:t>
            </a:r>
          </a:p>
          <a:p>
            <a:endParaRPr lang="en-US" dirty="0"/>
          </a:p>
        </p:txBody>
      </p:sp>
      <p:sp>
        <p:nvSpPr>
          <p:cNvPr id="4" name="Slide Number Placeholder 3"/>
          <p:cNvSpPr>
            <a:spLocks noGrp="1"/>
          </p:cNvSpPr>
          <p:nvPr>
            <p:ph type="sldNum" sz="quarter" idx="5"/>
          </p:nvPr>
        </p:nvSpPr>
        <p:spPr/>
        <p:txBody>
          <a:bodyPr/>
          <a:lstStyle/>
          <a:p>
            <a:fld id="{3D88A789-4F93-A04E-9B2A-D6F6F718F3A1}" type="slidenum">
              <a:rPr lang="en-US" smtClean="0"/>
              <a:t>17</a:t>
            </a:fld>
            <a:endParaRPr lang="en-US"/>
          </a:p>
        </p:txBody>
      </p:sp>
    </p:spTree>
    <p:extLst>
      <p:ext uri="{BB962C8B-B14F-4D97-AF65-F5344CB8AC3E}">
        <p14:creationId xmlns:p14="http://schemas.microsoft.com/office/powerpoint/2010/main" val="3146231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Subsidiary motions assist the assembly in treating or disposing of a main motion. If you’ve decided after hearing debate that you don’t want the motion to be voted on – Postpone Indefinitely kills that motion. You want to change it just a bit – Amend. You want a committee to decide – Commit. You want to talk about it later today – Lay on the Table. How many of you have heard people use “Table” to kill a motion? That is the most misused motion in the entire book! Here is a mnemonic that I use to remember the order of precedence. Why do we need to know this order?  Because if there is a motion on the floor and another motion is made, the presiding officer needs to know whether that motion can be processed or not while the other one is still open. </a:t>
            </a:r>
          </a:p>
        </p:txBody>
      </p:sp>
      <p:sp>
        <p:nvSpPr>
          <p:cNvPr id="4" name="Slide Number Placeholder 3"/>
          <p:cNvSpPr>
            <a:spLocks noGrp="1"/>
          </p:cNvSpPr>
          <p:nvPr>
            <p:ph type="sldNum" sz="quarter" idx="5"/>
          </p:nvPr>
        </p:nvSpPr>
        <p:spPr/>
        <p:txBody>
          <a:bodyPr/>
          <a:lstStyle/>
          <a:p>
            <a:fld id="{3D88A789-4F93-A04E-9B2A-D6F6F718F3A1}" type="slidenum">
              <a:rPr lang="en-US" smtClean="0"/>
              <a:t>18</a:t>
            </a:fld>
            <a:endParaRPr lang="en-US"/>
          </a:p>
        </p:txBody>
      </p:sp>
    </p:spTree>
    <p:extLst>
      <p:ext uri="{BB962C8B-B14F-4D97-AF65-F5344CB8AC3E}">
        <p14:creationId xmlns:p14="http://schemas.microsoft.com/office/powerpoint/2010/main" val="3775580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Privileged motions do not relate to the business at hand but are of such importance that they must be considered and disposed of before business can resume and they should be allowed to interrupt the pending business. If you see that we have gotten off track from the agenda, Call for the orders of the day. If we have been here for a while and you think that we need a break – Recess. If you think that we’ve been here awhile and we’re not getting anywhere today, Adjourn.  When the meeting has come to the end of the allotted three hours and the bylaws amendments have not been voted on, we can set a time to extend the current meeting before the next regular meeting – Fix the time</a:t>
            </a:r>
          </a:p>
        </p:txBody>
      </p:sp>
      <p:sp>
        <p:nvSpPr>
          <p:cNvPr id="4" name="Slide Number Placeholder 3"/>
          <p:cNvSpPr>
            <a:spLocks noGrp="1"/>
          </p:cNvSpPr>
          <p:nvPr>
            <p:ph type="sldNum" sz="quarter" idx="5"/>
          </p:nvPr>
        </p:nvSpPr>
        <p:spPr/>
        <p:txBody>
          <a:bodyPr/>
          <a:lstStyle/>
          <a:p>
            <a:fld id="{3D88A789-4F93-A04E-9B2A-D6F6F718F3A1}" type="slidenum">
              <a:rPr lang="en-US" smtClean="0"/>
              <a:t>19</a:t>
            </a:fld>
            <a:endParaRPr lang="en-US"/>
          </a:p>
        </p:txBody>
      </p:sp>
    </p:spTree>
    <p:extLst>
      <p:ext uri="{BB962C8B-B14F-4D97-AF65-F5344CB8AC3E}">
        <p14:creationId xmlns:p14="http://schemas.microsoft.com/office/powerpoint/2010/main" val="3315256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us in the mood, so to speak, lets watch a little clip I have. (HAVE TECH PLAY)  We’ll come back to that little chaos at the end of this presentation so I hope you paid attention while laughing. Next slide</a:t>
            </a:r>
          </a:p>
          <a:p>
            <a:endParaRPr lang="en-US" dirty="0"/>
          </a:p>
        </p:txBody>
      </p:sp>
      <p:sp>
        <p:nvSpPr>
          <p:cNvPr id="4" name="Slide Number Placeholder 3"/>
          <p:cNvSpPr>
            <a:spLocks noGrp="1"/>
          </p:cNvSpPr>
          <p:nvPr>
            <p:ph type="sldNum" sz="quarter" idx="5"/>
          </p:nvPr>
        </p:nvSpPr>
        <p:spPr/>
        <p:txBody>
          <a:bodyPr/>
          <a:lstStyle/>
          <a:p>
            <a:fld id="{3D88A789-4F93-A04E-9B2A-D6F6F718F3A1}" type="slidenum">
              <a:rPr lang="en-US" smtClean="0"/>
              <a:t>2</a:t>
            </a:fld>
            <a:endParaRPr lang="en-US"/>
          </a:p>
        </p:txBody>
      </p:sp>
    </p:spTree>
    <p:extLst>
      <p:ext uri="{BB962C8B-B14F-4D97-AF65-F5344CB8AC3E}">
        <p14:creationId xmlns:p14="http://schemas.microsoft.com/office/powerpoint/2010/main" val="1849930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t>Let’s talk about how to make a motion. There are six steps in ordinary cases to the handling of a motion. The first three are to bring it before the assembly and the last three are in consideration of it. Before the first step is taken, what needs to happen? (Member needs to obtain the floor) How is this done? The member makes the motion by stating “I move that”.  Another member seconds the motion by loudly stating “second” without recognition. What does a second mean? This second does not mean that member agrees with the motion being made, it only means she agrees that it should be considered. She can debate and vote against it, the maker of the motion cannot. The motion is then stated by the chair exactly as it was “moved”. At this point it becomes the property of the assembly. The chair then asks for debate or discussion by saying “are you ready for the question” and each member is given an opportunity to voice their agreement or opposition to the motion. The maker of the motion is recognized first in debate. After debate, the motion is “put” which means it is stated again so that everyone is clear on what is being voted on. It is then voted on and either carried (adopted) or lost (rejected). Questions? We will see this in action during the role play.</a:t>
            </a:r>
          </a:p>
        </p:txBody>
      </p:sp>
      <p:sp>
        <p:nvSpPr>
          <p:cNvPr id="4" name="Slide Number Placeholder 3"/>
          <p:cNvSpPr>
            <a:spLocks noGrp="1"/>
          </p:cNvSpPr>
          <p:nvPr>
            <p:ph type="sldNum" sz="quarter" idx="5"/>
          </p:nvPr>
        </p:nvSpPr>
        <p:spPr/>
        <p:txBody>
          <a:bodyPr/>
          <a:lstStyle/>
          <a:p>
            <a:fld id="{61FDD64B-D99B-4AD4-BEA9-F739EDD6F229}" type="slidenum">
              <a:rPr lang="en-US" smtClean="0"/>
              <a:t>20</a:t>
            </a:fld>
            <a:endParaRPr lang="en-US"/>
          </a:p>
        </p:txBody>
      </p:sp>
    </p:spTree>
    <p:extLst>
      <p:ext uri="{BB962C8B-B14F-4D97-AF65-F5344CB8AC3E}">
        <p14:creationId xmlns:p14="http://schemas.microsoft.com/office/powerpoint/2010/main" val="1315694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go. I will need six volunteers to process this motion. Chair, Members A, B, C, D, and E. (Write down names)</a:t>
            </a:r>
          </a:p>
        </p:txBody>
      </p:sp>
      <p:sp>
        <p:nvSpPr>
          <p:cNvPr id="4" name="Slide Number Placeholder 3"/>
          <p:cNvSpPr>
            <a:spLocks noGrp="1"/>
          </p:cNvSpPr>
          <p:nvPr>
            <p:ph type="sldNum" sz="quarter" idx="5"/>
          </p:nvPr>
        </p:nvSpPr>
        <p:spPr/>
        <p:txBody>
          <a:bodyPr/>
          <a:lstStyle/>
          <a:p>
            <a:fld id="{3D88A789-4F93-A04E-9B2A-D6F6F718F3A1}" type="slidenum">
              <a:rPr lang="en-US" smtClean="0"/>
              <a:t>21</a:t>
            </a:fld>
            <a:endParaRPr lang="en-US"/>
          </a:p>
        </p:txBody>
      </p:sp>
    </p:spTree>
    <p:extLst>
      <p:ext uri="{BB962C8B-B14F-4D97-AF65-F5344CB8AC3E}">
        <p14:creationId xmlns:p14="http://schemas.microsoft.com/office/powerpoint/2010/main" val="474729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t>The main motion will be referred to the committee as will any changes or amendments that were made. It was not voted on because the motion to send it to the committee for research/review and recommendation was adopted. </a:t>
            </a:r>
          </a:p>
          <a:p>
            <a:pPr algn="just"/>
            <a:endParaRPr lang="en-US" b="1" dirty="0"/>
          </a:p>
          <a:p>
            <a:pPr algn="just"/>
            <a:r>
              <a:rPr lang="en-US" b="1" dirty="0"/>
              <a:t>Look at the order of precedence. </a:t>
            </a:r>
          </a:p>
          <a:p>
            <a:endParaRPr lang="en-US" dirty="0"/>
          </a:p>
        </p:txBody>
      </p:sp>
      <p:sp>
        <p:nvSpPr>
          <p:cNvPr id="4" name="Slide Number Placeholder 3"/>
          <p:cNvSpPr>
            <a:spLocks noGrp="1"/>
          </p:cNvSpPr>
          <p:nvPr>
            <p:ph type="sldNum" sz="quarter" idx="5"/>
          </p:nvPr>
        </p:nvSpPr>
        <p:spPr/>
        <p:txBody>
          <a:bodyPr/>
          <a:lstStyle/>
          <a:p>
            <a:fld id="{3D88A789-4F93-A04E-9B2A-D6F6F718F3A1}" type="slidenum">
              <a:rPr lang="en-US" smtClean="0"/>
              <a:t>26</a:t>
            </a:fld>
            <a:endParaRPr lang="en-US"/>
          </a:p>
        </p:txBody>
      </p:sp>
    </p:spTree>
    <p:extLst>
      <p:ext uri="{BB962C8B-B14F-4D97-AF65-F5344CB8AC3E}">
        <p14:creationId xmlns:p14="http://schemas.microsoft.com/office/powerpoint/2010/main" val="342532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you are not exactly opposed to the motion that is on the floor but you think that it can be made better. That’s what amendments do. This is a little crammed so I am going to read it to you. </a:t>
            </a:r>
          </a:p>
        </p:txBody>
      </p:sp>
      <p:sp>
        <p:nvSpPr>
          <p:cNvPr id="4" name="Slide Number Placeholder 3"/>
          <p:cNvSpPr>
            <a:spLocks noGrp="1"/>
          </p:cNvSpPr>
          <p:nvPr>
            <p:ph type="sldNum" sz="quarter" idx="5"/>
          </p:nvPr>
        </p:nvSpPr>
        <p:spPr/>
        <p:txBody>
          <a:bodyPr/>
          <a:lstStyle/>
          <a:p>
            <a:fld id="{3D88A789-4F93-A04E-9B2A-D6F6F718F3A1}" type="slidenum">
              <a:rPr lang="en-US" smtClean="0"/>
              <a:t>27</a:t>
            </a:fld>
            <a:endParaRPr lang="en-US"/>
          </a:p>
        </p:txBody>
      </p:sp>
    </p:spTree>
    <p:extLst>
      <p:ext uri="{BB962C8B-B14F-4D97-AF65-F5344CB8AC3E}">
        <p14:creationId xmlns:p14="http://schemas.microsoft.com/office/powerpoint/2010/main" val="2597229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touched on bylaws at the beginning of the presentation. Now we’re going to see just how important those bylaws are especially during a meeting. As stated before, the bylaws are how you decide your organization will be managed. When you see bylaws with a LOT of words, they were probably written by a lawyer – how many lawyers do we have in here? No offense to the lawyers – But bylaws should be simple and clear. Everybody in the organization should be able to read them and understand. I hear a lot of organizations say “Oh we’ll just suspend the bylaws so we can do this that or something else. That is a big fat NO! Bylaws cannot be suspended UNLESS they provide for their own suspension and what I mean is that if you want to suspend article five section four, then article five section four must state in the bylaws that it can be suspended. Are we clear?</a:t>
            </a:r>
          </a:p>
        </p:txBody>
      </p:sp>
      <p:sp>
        <p:nvSpPr>
          <p:cNvPr id="4" name="Slide Number Placeholder 3"/>
          <p:cNvSpPr>
            <a:spLocks noGrp="1"/>
          </p:cNvSpPr>
          <p:nvPr>
            <p:ph type="sldNum" sz="quarter" idx="5"/>
          </p:nvPr>
        </p:nvSpPr>
        <p:spPr/>
        <p:txBody>
          <a:bodyPr/>
          <a:lstStyle/>
          <a:p>
            <a:fld id="{3D88A789-4F93-A04E-9B2A-D6F6F718F3A1}" type="slidenum">
              <a:rPr lang="en-US" smtClean="0"/>
              <a:t>28</a:t>
            </a:fld>
            <a:endParaRPr lang="en-US"/>
          </a:p>
        </p:txBody>
      </p:sp>
    </p:spTree>
    <p:extLst>
      <p:ext uri="{BB962C8B-B14F-4D97-AF65-F5344CB8AC3E}">
        <p14:creationId xmlns:p14="http://schemas.microsoft.com/office/powerpoint/2010/main" val="3061804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define who is to do what and who those whose are. The members, the executive board or board of directors, the executive committee, standing committees and the like. By the way – is your standing committee is not listed in your bylaws, it is not a standing committee. They also determine the limits the organization is willing to live with. That’s why these are so important that they require previous notice and a 2/3 vote to change. So please be careful what you put in your bylaws. If possible, attain the services of a Professional Parliamentarian to help.</a:t>
            </a:r>
          </a:p>
        </p:txBody>
      </p:sp>
      <p:sp>
        <p:nvSpPr>
          <p:cNvPr id="4" name="Slide Number Placeholder 3"/>
          <p:cNvSpPr>
            <a:spLocks noGrp="1"/>
          </p:cNvSpPr>
          <p:nvPr>
            <p:ph type="sldNum" sz="quarter" idx="5"/>
          </p:nvPr>
        </p:nvSpPr>
        <p:spPr/>
        <p:txBody>
          <a:bodyPr/>
          <a:lstStyle/>
          <a:p>
            <a:fld id="{3D88A789-4F93-A04E-9B2A-D6F6F718F3A1}" type="slidenum">
              <a:rPr lang="en-US" smtClean="0"/>
              <a:t>29</a:t>
            </a:fld>
            <a:endParaRPr lang="en-US"/>
          </a:p>
        </p:txBody>
      </p:sp>
    </p:spTree>
    <p:extLst>
      <p:ext uri="{BB962C8B-B14F-4D97-AF65-F5344CB8AC3E}">
        <p14:creationId xmlns:p14="http://schemas.microsoft.com/office/powerpoint/2010/main" val="4168759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bylaws are your bylaws BUT there are some basics that should be included in every organization’s bylaws as you see listed here. You must be sure that however they are arranged, careful thought has been given to the content. For example – if the bylaws state that the president shall preside over </a:t>
            </a:r>
            <a:r>
              <a:rPr lang="en-US" b="1" dirty="0"/>
              <a:t>ALL</a:t>
            </a:r>
            <a:r>
              <a:rPr lang="en-US" dirty="0"/>
              <a:t> meetings, if he is sick at the time of the meeting then you have just violated your bylaws. Now we all know that the Vice president or that second in charge is supposed to preside over the meeting in the absence of the president, but that’s not what your bylaws say. Can someone tell me what it should say instead? The president shall preside over meetings – keep it simple. </a:t>
            </a:r>
          </a:p>
        </p:txBody>
      </p:sp>
      <p:sp>
        <p:nvSpPr>
          <p:cNvPr id="4" name="Slide Number Placeholder 3"/>
          <p:cNvSpPr>
            <a:spLocks noGrp="1"/>
          </p:cNvSpPr>
          <p:nvPr>
            <p:ph type="sldNum" sz="quarter" idx="5"/>
          </p:nvPr>
        </p:nvSpPr>
        <p:spPr/>
        <p:txBody>
          <a:bodyPr/>
          <a:lstStyle/>
          <a:p>
            <a:fld id="{3D88A789-4F93-A04E-9B2A-D6F6F718F3A1}" type="slidenum">
              <a:rPr lang="en-US" smtClean="0"/>
              <a:t>30</a:t>
            </a:fld>
            <a:endParaRPr lang="en-US"/>
          </a:p>
        </p:txBody>
      </p:sp>
    </p:spTree>
    <p:extLst>
      <p:ext uri="{BB962C8B-B14F-4D97-AF65-F5344CB8AC3E}">
        <p14:creationId xmlns:p14="http://schemas.microsoft.com/office/powerpoint/2010/main" val="173612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have ever served on the nominating committee? You have a hard job especially when there are qualifications to be met in order for someone to be nominated for a specific position. When you were on the committee, were you allowed to be on the ballot? What do you think of this? Should it or should it not be? Whatever you decide, make sure your bylaws state as such.</a:t>
            </a:r>
          </a:p>
        </p:txBody>
      </p:sp>
      <p:sp>
        <p:nvSpPr>
          <p:cNvPr id="4" name="Slide Number Placeholder 3"/>
          <p:cNvSpPr>
            <a:spLocks noGrp="1"/>
          </p:cNvSpPr>
          <p:nvPr>
            <p:ph type="sldNum" sz="quarter" idx="5"/>
          </p:nvPr>
        </p:nvSpPr>
        <p:spPr/>
        <p:txBody>
          <a:bodyPr/>
          <a:lstStyle/>
          <a:p>
            <a:fld id="{3D88A789-4F93-A04E-9B2A-D6F6F718F3A1}" type="slidenum">
              <a:rPr lang="en-US" smtClean="0"/>
              <a:t>31</a:t>
            </a:fld>
            <a:endParaRPr lang="en-US"/>
          </a:p>
        </p:txBody>
      </p:sp>
    </p:spTree>
    <p:extLst>
      <p:ext uri="{BB962C8B-B14F-4D97-AF65-F5344CB8AC3E}">
        <p14:creationId xmlns:p14="http://schemas.microsoft.com/office/powerpoint/2010/main" val="3039673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quickly about voting. We’ve all voted for officers right? Question – can you be on the ballot and be a teller? Why not? Your bylaws should determine the voting process, such as elections shall be by ballot. Can someone tell me why this is the recommended way for elections? It is secret, it allows the presiding officer and the parliamentarian to participate in the process. There should also be a clause in the bylaws that states if there is no more than one nominee for an office, the chair shall declare the candidate elected. If this clause is not there, you must ballot that one person and vote. What is a majority? More than half. What is a plurality? The one with the highest votes – this can only happen if there are more than three candidates AND your bylaws allows it. Which one serves the organization best? Let’s do an example – there are three candidates and A receives 45 votes, B receives 40 votes and C receives 25 votes. If a majority is required, who won? (Noone – majority is 56) If plurality is required then A won BUT it is not the pleasure of the body.</a:t>
            </a:r>
          </a:p>
        </p:txBody>
      </p:sp>
      <p:sp>
        <p:nvSpPr>
          <p:cNvPr id="4" name="Slide Number Placeholder 3"/>
          <p:cNvSpPr>
            <a:spLocks noGrp="1"/>
          </p:cNvSpPr>
          <p:nvPr>
            <p:ph type="sldNum" sz="quarter" idx="5"/>
          </p:nvPr>
        </p:nvSpPr>
        <p:spPr/>
        <p:txBody>
          <a:bodyPr/>
          <a:lstStyle/>
          <a:p>
            <a:fld id="{3D88A789-4F93-A04E-9B2A-D6F6F718F3A1}" type="slidenum">
              <a:rPr lang="en-US" smtClean="0"/>
              <a:t>32</a:t>
            </a:fld>
            <a:endParaRPr lang="en-US"/>
          </a:p>
        </p:txBody>
      </p:sp>
    </p:spTree>
    <p:extLst>
      <p:ext uri="{BB962C8B-B14F-4D97-AF65-F5344CB8AC3E}">
        <p14:creationId xmlns:p14="http://schemas.microsoft.com/office/powerpoint/2010/main" val="3378322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appreciate you giving me your time and I hope that I have helped you understand a little more about parliamentary procedure. I encourage you to visit a unit meeting, and you can find one on the NAP website under the calendar. Most of us meet virtually. Let’s talk about the clip we saw at the beginning. How do you think this could have been handled better? </a:t>
            </a:r>
          </a:p>
        </p:txBody>
      </p:sp>
      <p:sp>
        <p:nvSpPr>
          <p:cNvPr id="4" name="Slide Number Placeholder 3"/>
          <p:cNvSpPr>
            <a:spLocks noGrp="1"/>
          </p:cNvSpPr>
          <p:nvPr>
            <p:ph type="sldNum" sz="quarter" idx="5"/>
          </p:nvPr>
        </p:nvSpPr>
        <p:spPr/>
        <p:txBody>
          <a:bodyPr/>
          <a:lstStyle/>
          <a:p>
            <a:fld id="{3D88A789-4F93-A04E-9B2A-D6F6F718F3A1}" type="slidenum">
              <a:rPr lang="en-US" smtClean="0"/>
              <a:t>33</a:t>
            </a:fld>
            <a:endParaRPr lang="en-US"/>
          </a:p>
        </p:txBody>
      </p:sp>
    </p:spTree>
    <p:extLst>
      <p:ext uri="{BB962C8B-B14F-4D97-AF65-F5344CB8AC3E}">
        <p14:creationId xmlns:p14="http://schemas.microsoft.com/office/powerpoint/2010/main" val="2146131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love to teach but I don’t like talking to myself so here are the rules. (Read them) I am not going to read each slide to you but we’re going to have a conversation. Everybody ok with that?</a:t>
            </a:r>
          </a:p>
        </p:txBody>
      </p:sp>
      <p:sp>
        <p:nvSpPr>
          <p:cNvPr id="4" name="Slide Number Placeholder 3"/>
          <p:cNvSpPr>
            <a:spLocks noGrp="1"/>
          </p:cNvSpPr>
          <p:nvPr>
            <p:ph type="sldNum" sz="quarter" idx="5"/>
          </p:nvPr>
        </p:nvSpPr>
        <p:spPr/>
        <p:txBody>
          <a:bodyPr/>
          <a:lstStyle/>
          <a:p>
            <a:fld id="{3D88A789-4F93-A04E-9B2A-D6F6F718F3A1}" type="slidenum">
              <a:rPr lang="en-US" smtClean="0"/>
              <a:t>3</a:t>
            </a:fld>
            <a:endParaRPr lang="en-US"/>
          </a:p>
        </p:txBody>
      </p:sp>
    </p:spTree>
    <p:extLst>
      <p:ext uri="{BB962C8B-B14F-4D97-AF65-F5344CB8AC3E}">
        <p14:creationId xmlns:p14="http://schemas.microsoft.com/office/powerpoint/2010/main" val="1213332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my information again and if you’d like to visit my unit meeting, feel free to contact me. </a:t>
            </a:r>
          </a:p>
        </p:txBody>
      </p:sp>
      <p:sp>
        <p:nvSpPr>
          <p:cNvPr id="4" name="Slide Number Placeholder 3"/>
          <p:cNvSpPr>
            <a:spLocks noGrp="1"/>
          </p:cNvSpPr>
          <p:nvPr>
            <p:ph type="sldNum" sz="quarter" idx="5"/>
          </p:nvPr>
        </p:nvSpPr>
        <p:spPr/>
        <p:txBody>
          <a:bodyPr/>
          <a:lstStyle/>
          <a:p>
            <a:fld id="{3D88A789-4F93-A04E-9B2A-D6F6F718F3A1}" type="slidenum">
              <a:rPr lang="en-US" smtClean="0"/>
              <a:t>34</a:t>
            </a:fld>
            <a:endParaRPr lang="en-US"/>
          </a:p>
        </p:txBody>
      </p:sp>
    </p:spTree>
    <p:extLst>
      <p:ext uri="{BB962C8B-B14F-4D97-AF65-F5344CB8AC3E}">
        <p14:creationId xmlns:p14="http://schemas.microsoft.com/office/powerpoint/2010/main" val="3932086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dirty="0"/>
              <a:t>We’re going to touch on a few basics today. How many of you have a fundamental awareness of Roberts Rules, meaning you know that it exists and that it is used and you think sometimes you are following (raise your hand). How many of you are Novice, meaning you have a limited experience in using Roberts (raise), How many of you are at the intermediate level, meaning you understand and use the practical application of Roberts. How many of you consider yourselves advanced, meaning you understand, are able to apply and possibly teach Roberts? No matter where you are in your understanding, I have found that organizations conduct themselves in a manner that fits them. Roberts Rules is a guide, used to </a:t>
            </a:r>
            <a:r>
              <a:rPr lang="en-US" b="1" dirty="0"/>
              <a:t>help</a:t>
            </a:r>
            <a:r>
              <a:rPr lang="en-US" dirty="0"/>
              <a:t> organizations, not hinder them. Today we’ll talk about the fundamental basics on how to run and participate in a meeting. At the end of this presentation you should know why we have rules, who can use them and who decides that, when to use certain motions, and how to use the rules to work </a:t>
            </a:r>
            <a:r>
              <a:rPr lang="en-US" b="1" dirty="0"/>
              <a:t>for</a:t>
            </a:r>
            <a:r>
              <a:rPr lang="en-US" dirty="0"/>
              <a:t> you not against you.</a:t>
            </a:r>
          </a:p>
          <a:p>
            <a:endParaRPr lang="en-US" dirty="0"/>
          </a:p>
        </p:txBody>
      </p:sp>
      <p:sp>
        <p:nvSpPr>
          <p:cNvPr id="4" name="Slide Number Placeholder 3"/>
          <p:cNvSpPr>
            <a:spLocks noGrp="1"/>
          </p:cNvSpPr>
          <p:nvPr>
            <p:ph type="sldNum" sz="quarter" idx="5"/>
          </p:nvPr>
        </p:nvSpPr>
        <p:spPr/>
        <p:txBody>
          <a:bodyPr/>
          <a:lstStyle/>
          <a:p>
            <a:fld id="{3D88A789-4F93-A04E-9B2A-D6F6F718F3A1}" type="slidenum">
              <a:rPr lang="en-US" smtClean="0"/>
              <a:t>4</a:t>
            </a:fld>
            <a:endParaRPr lang="en-US"/>
          </a:p>
        </p:txBody>
      </p:sp>
    </p:spTree>
    <p:extLst>
      <p:ext uri="{BB962C8B-B14F-4D97-AF65-F5344CB8AC3E}">
        <p14:creationId xmlns:p14="http://schemas.microsoft.com/office/powerpoint/2010/main" val="195107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parliamentary law and who the heck is Robert? Parliamentary law are the common rules and customs developed that govern an organization.  Henry Martyn Robert was a brigadier general who was asked to preside over a meeting in 1863 and realized he didn’t know how and there was not one guide available to assist. So he set out on a mission to produce one.  The first one was published in 1876. You can read the history in the front of the book. We are now on the 12</a:t>
            </a:r>
            <a:r>
              <a:rPr lang="en-US" baseline="30000" dirty="0"/>
              <a:t>th</a:t>
            </a:r>
            <a:r>
              <a:rPr lang="en-US" dirty="0"/>
              <a:t> edition and it is amended every 10 years.</a:t>
            </a:r>
          </a:p>
        </p:txBody>
      </p:sp>
      <p:sp>
        <p:nvSpPr>
          <p:cNvPr id="4" name="Slide Number Placeholder 3"/>
          <p:cNvSpPr>
            <a:spLocks noGrp="1"/>
          </p:cNvSpPr>
          <p:nvPr>
            <p:ph type="sldNum" sz="quarter" idx="5"/>
          </p:nvPr>
        </p:nvSpPr>
        <p:spPr/>
        <p:txBody>
          <a:bodyPr/>
          <a:lstStyle/>
          <a:p>
            <a:fld id="{3D88A789-4F93-A04E-9B2A-D6F6F718F3A1}" type="slidenum">
              <a:rPr lang="en-US" smtClean="0"/>
              <a:t>5</a:t>
            </a:fld>
            <a:endParaRPr lang="en-US"/>
          </a:p>
        </p:txBody>
      </p:sp>
    </p:spTree>
    <p:extLst>
      <p:ext uri="{BB962C8B-B14F-4D97-AF65-F5344CB8AC3E}">
        <p14:creationId xmlns:p14="http://schemas.microsoft.com/office/powerpoint/2010/main" val="2120324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Parliamentary law is based on certain principles that are listed here. Nine times out of ten, any action requires a majority vote which indicates that more than half of the organization wants something done. When the thing being asked infringes on the rights of the members then it requires a higher vote which is 2/3. You can only process one question at a time otherwise confusion sets in. If you hold the positions of secretary and vice president, you have one vote, not a vote per position. You must be present for your vote to count. You must follow your own rules, or bylaws and in order to be fair to those who may not attend a meeting, previous notice must be given of certain motions to be voted on. This ensures that those who were not in attendance were duly notified that an action would take place and they chose not to be part of that action. Next slide</a:t>
            </a:r>
          </a:p>
        </p:txBody>
      </p:sp>
      <p:sp>
        <p:nvSpPr>
          <p:cNvPr id="4" name="Slide Number Placeholder 3"/>
          <p:cNvSpPr>
            <a:spLocks noGrp="1"/>
          </p:cNvSpPr>
          <p:nvPr>
            <p:ph type="sldNum" sz="quarter" idx="5"/>
          </p:nvPr>
        </p:nvSpPr>
        <p:spPr/>
        <p:txBody>
          <a:bodyPr/>
          <a:lstStyle/>
          <a:p>
            <a:fld id="{3D88A789-4F93-A04E-9B2A-D6F6F718F3A1}" type="slidenum">
              <a:rPr lang="en-US" smtClean="0"/>
              <a:t>6</a:t>
            </a:fld>
            <a:endParaRPr lang="en-US"/>
          </a:p>
        </p:txBody>
      </p:sp>
    </p:spTree>
    <p:extLst>
      <p:ext uri="{BB962C8B-B14F-4D97-AF65-F5344CB8AC3E}">
        <p14:creationId xmlns:p14="http://schemas.microsoft.com/office/powerpoint/2010/main" val="1419904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know that you are the most important person in the meeting? Who can tell me why? Did you also know that the officers only have the power you give them? Part of that is through your bylaws. We’ll talk a little more about the bylaws later.</a:t>
            </a:r>
          </a:p>
        </p:txBody>
      </p:sp>
      <p:sp>
        <p:nvSpPr>
          <p:cNvPr id="4" name="Slide Number Placeholder 3"/>
          <p:cNvSpPr>
            <a:spLocks noGrp="1"/>
          </p:cNvSpPr>
          <p:nvPr>
            <p:ph type="sldNum" sz="quarter" idx="5"/>
          </p:nvPr>
        </p:nvSpPr>
        <p:spPr/>
        <p:txBody>
          <a:bodyPr/>
          <a:lstStyle/>
          <a:p>
            <a:fld id="{3D88A789-4F93-A04E-9B2A-D6F6F718F3A1}" type="slidenum">
              <a:rPr lang="en-US" smtClean="0"/>
              <a:t>7</a:t>
            </a:fld>
            <a:endParaRPr lang="en-US"/>
          </a:p>
        </p:txBody>
      </p:sp>
    </p:spTree>
    <p:extLst>
      <p:ext uri="{BB962C8B-B14F-4D97-AF65-F5344CB8AC3E}">
        <p14:creationId xmlns:p14="http://schemas.microsoft.com/office/powerpoint/2010/main" val="3033003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bylaws are one of your governing documents and is actually the most important. Who can tell me why? Listed here is the hierarchy. Most organizations have articles of incorporation which establishes you in the jurisdiction where you are located. Then there is the constitution and bylaws. Now it is not necessary to have a constitution AND bylaws but some organizations have two separate documents and others have one encompassing all those rules. Again your bylaws are the most important because this is where you look first when you are determining what your organization is supposed to do. Then you have your special rules of order which are deviations from RONR such as debate limits. RONR states that each member can speak twice for 10 minutes on each question per day. If you think about it, that’s a long time and can take your meeting from two hours to five! So what I advise organizations is to have a special rule of order that states that each member may speak twice for two minutes. Then we have RONR or some other authority like Demeter. Then we have our standing rules which are administrative in nature. This is where you would have things like rules for a virtual meeting. Lastly we have custom – who can tell me one of your customs. These are things that we do because that’s what we’ve always done. Once a custom is challenged, the rule must be followed and the custom falls to the ground.</a:t>
            </a:r>
          </a:p>
        </p:txBody>
      </p:sp>
      <p:sp>
        <p:nvSpPr>
          <p:cNvPr id="4" name="Slide Number Placeholder 3"/>
          <p:cNvSpPr>
            <a:spLocks noGrp="1"/>
          </p:cNvSpPr>
          <p:nvPr>
            <p:ph type="sldNum" sz="quarter" idx="5"/>
          </p:nvPr>
        </p:nvSpPr>
        <p:spPr/>
        <p:txBody>
          <a:bodyPr/>
          <a:lstStyle/>
          <a:p>
            <a:fld id="{3D88A789-4F93-A04E-9B2A-D6F6F718F3A1}" type="slidenum">
              <a:rPr lang="en-US" smtClean="0"/>
              <a:t>8</a:t>
            </a:fld>
            <a:endParaRPr lang="en-US"/>
          </a:p>
        </p:txBody>
      </p:sp>
    </p:spTree>
    <p:extLst>
      <p:ext uri="{BB962C8B-B14F-4D97-AF65-F5344CB8AC3E}">
        <p14:creationId xmlns:p14="http://schemas.microsoft.com/office/powerpoint/2010/main" val="1213548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the Presiding officer. Who is this normally? (The president) Here are the duties of the presiding officer. The most important job he has is to be impartial and to keep the meeting on track. How many of you have seen presiding officers who think the meeting is theirs? Remember that meeting belongs to you and he has no more power than what you give him. </a:t>
            </a:r>
          </a:p>
        </p:txBody>
      </p:sp>
      <p:sp>
        <p:nvSpPr>
          <p:cNvPr id="4" name="Slide Number Placeholder 3"/>
          <p:cNvSpPr>
            <a:spLocks noGrp="1"/>
          </p:cNvSpPr>
          <p:nvPr>
            <p:ph type="sldNum" sz="quarter" idx="5"/>
          </p:nvPr>
        </p:nvSpPr>
        <p:spPr/>
        <p:txBody>
          <a:bodyPr/>
          <a:lstStyle/>
          <a:p>
            <a:fld id="{3D88A789-4F93-A04E-9B2A-D6F6F718F3A1}" type="slidenum">
              <a:rPr lang="en-US" smtClean="0"/>
              <a:t>9</a:t>
            </a:fld>
            <a:endParaRPr lang="en-US"/>
          </a:p>
        </p:txBody>
      </p:sp>
    </p:spTree>
    <p:extLst>
      <p:ext uri="{BB962C8B-B14F-4D97-AF65-F5344CB8AC3E}">
        <p14:creationId xmlns:p14="http://schemas.microsoft.com/office/powerpoint/2010/main" val="3603136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Tuesday, July 9, 2024</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4074162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Tuesday, July 9, 2024</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133876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Tuesday, July 9, 2024</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093347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Tuesday, July 9, 2024</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113295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Tuesday, July 9, 2024</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15982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Tuesday, July 9, 2024</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671158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Tuesday, July 9, 2024</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570647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Tuesday, July 9, 2024</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805391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Tuesday, July 9, 2024</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773636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Tuesday, July 9, 2024</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860359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Tuesday, July 9, 2024</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679996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Tuesday, July 9, 2024</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970901265"/>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mailto:kellylucas97@yahoo.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www.youtube.com/watch?v=xQW1fEwYZVA"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mailto:president@aacunap.org"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hyperlink" Target="mailto:kellylucas97@yahoo.com" TargetMode="External"/><Relationship Id="rId5" Type="http://schemas.openxmlformats.org/officeDocument/2006/relationships/image" Target="../media/image20.sv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Neon 3D circle art">
            <a:extLst>
              <a:ext uri="{FF2B5EF4-FFF2-40B4-BE49-F238E27FC236}">
                <a16:creationId xmlns:a16="http://schemas.microsoft.com/office/drawing/2014/main" id="{F2EDEFED-0938-9511-705D-24FA4C4C5F09}"/>
              </a:ext>
            </a:extLst>
          </p:cNvPr>
          <p:cNvPicPr>
            <a:picLocks noChangeAspect="1"/>
          </p:cNvPicPr>
          <p:nvPr/>
        </p:nvPicPr>
        <p:blipFill rotWithShape="1">
          <a:blip r:embed="rId3"/>
          <a:srcRect t="21329"/>
          <a:stretch/>
        </p:blipFill>
        <p:spPr>
          <a:xfrm>
            <a:off x="20" y="0"/>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7" name="Rectangle 26">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791421-A7E7-22DB-AAEC-8A804A997E58}"/>
              </a:ext>
            </a:extLst>
          </p:cNvPr>
          <p:cNvSpPr>
            <a:spLocks noGrp="1"/>
          </p:cNvSpPr>
          <p:nvPr>
            <p:ph type="ctrTitle"/>
          </p:nvPr>
        </p:nvSpPr>
        <p:spPr>
          <a:xfrm>
            <a:off x="550863" y="549275"/>
            <a:ext cx="10767926" cy="1712011"/>
          </a:xfrm>
        </p:spPr>
        <p:txBody>
          <a:bodyPr anchor="b">
            <a:normAutofit fontScale="90000"/>
          </a:bodyPr>
          <a:lstStyle/>
          <a:p>
            <a:r>
              <a:rPr lang="en-US" dirty="0">
                <a:latin typeface="Sagona" panose="02010004040101010103" pitchFamily="2" charset="0"/>
                <a:cs typeface="Phosphate Inline" panose="02000506050000020004" pitchFamily="2" charset="77"/>
              </a:rPr>
              <a:t>Basic Parliamentary Procedure</a:t>
            </a:r>
          </a:p>
        </p:txBody>
      </p:sp>
      <p:sp>
        <p:nvSpPr>
          <p:cNvPr id="3" name="Subtitle 2">
            <a:extLst>
              <a:ext uri="{FF2B5EF4-FFF2-40B4-BE49-F238E27FC236}">
                <a16:creationId xmlns:a16="http://schemas.microsoft.com/office/drawing/2014/main" id="{48AFDD20-9620-B0C1-5E58-3EFA07D3B404}"/>
              </a:ext>
            </a:extLst>
          </p:cNvPr>
          <p:cNvSpPr>
            <a:spLocks noGrp="1"/>
          </p:cNvSpPr>
          <p:nvPr>
            <p:ph type="subTitle" idx="1"/>
          </p:nvPr>
        </p:nvSpPr>
        <p:spPr>
          <a:xfrm>
            <a:off x="427296" y="5282605"/>
            <a:ext cx="3909926" cy="1050261"/>
          </a:xfrm>
        </p:spPr>
        <p:txBody>
          <a:bodyPr>
            <a:normAutofit/>
          </a:bodyPr>
          <a:lstStyle/>
          <a:p>
            <a:pPr>
              <a:spcBef>
                <a:spcPts val="0"/>
              </a:spcBef>
              <a:spcAft>
                <a:spcPts val="0"/>
              </a:spcAft>
            </a:pPr>
            <a:r>
              <a:rPr lang="en-US" sz="1800" dirty="0">
                <a:solidFill>
                  <a:schemeClr val="tx1">
                    <a:alpha val="60000"/>
                  </a:schemeClr>
                </a:solidFill>
                <a:latin typeface="Sagona" panose="02010004040101010103" pitchFamily="2" charset="0"/>
              </a:rPr>
              <a:t>Kelly L. Lucas, RP</a:t>
            </a:r>
          </a:p>
          <a:p>
            <a:pPr>
              <a:spcBef>
                <a:spcPts val="0"/>
              </a:spcBef>
              <a:spcAft>
                <a:spcPts val="0"/>
              </a:spcAft>
            </a:pPr>
            <a:r>
              <a:rPr lang="en-US" sz="1800" dirty="0">
                <a:solidFill>
                  <a:schemeClr val="tx1">
                    <a:alpha val="60000"/>
                  </a:schemeClr>
                </a:solidFill>
                <a:latin typeface="Sagona" panose="02010004040101010103" pitchFamily="2" charset="0"/>
                <a:hlinkClick r:id="rId4"/>
              </a:rPr>
              <a:t>kellylucas97@yahoo.com</a:t>
            </a:r>
            <a:endParaRPr lang="en-US" sz="1800" dirty="0">
              <a:solidFill>
                <a:schemeClr val="tx1">
                  <a:alpha val="60000"/>
                </a:schemeClr>
              </a:solidFill>
              <a:latin typeface="Sagona" panose="02010004040101010103" pitchFamily="2" charset="0"/>
            </a:endParaRPr>
          </a:p>
          <a:p>
            <a:pPr>
              <a:spcBef>
                <a:spcPts val="0"/>
              </a:spcBef>
              <a:spcAft>
                <a:spcPts val="0"/>
              </a:spcAft>
            </a:pPr>
            <a:r>
              <a:rPr lang="en-US" sz="1800" dirty="0">
                <a:solidFill>
                  <a:schemeClr val="tx1">
                    <a:alpha val="60000"/>
                  </a:schemeClr>
                </a:solidFill>
                <a:latin typeface="Sagona" panose="02010004040101010103" pitchFamily="2" charset="0"/>
              </a:rPr>
              <a:t>301-642-8489</a:t>
            </a:r>
          </a:p>
        </p:txBody>
      </p:sp>
      <p:pic>
        <p:nvPicPr>
          <p:cNvPr id="12" name="Picture 11" descr="A purple and white logo on a black background&#10;&#10;Description automatically generated">
            <a:extLst>
              <a:ext uri="{FF2B5EF4-FFF2-40B4-BE49-F238E27FC236}">
                <a16:creationId xmlns:a16="http://schemas.microsoft.com/office/drawing/2014/main" id="{43DF21D8-CAC1-B2DE-487C-9C3367668505}"/>
              </a:ext>
            </a:extLst>
          </p:cNvPr>
          <p:cNvPicPr>
            <a:picLocks noChangeAspect="1"/>
          </p:cNvPicPr>
          <p:nvPr/>
        </p:nvPicPr>
        <p:blipFill rotWithShape="1">
          <a:blip r:embed="rId5">
            <a:alphaModFix amt="50000"/>
          </a:blip>
          <a:srcRect b="18756"/>
          <a:stretch/>
        </p:blipFill>
        <p:spPr>
          <a:xfrm>
            <a:off x="9000000" y="4037446"/>
            <a:ext cx="3034423" cy="2465282"/>
          </a:xfrm>
          <a:prstGeom prst="rect">
            <a:avLst/>
          </a:prstGeom>
        </p:spPr>
      </p:pic>
    </p:spTree>
    <p:extLst>
      <p:ext uri="{BB962C8B-B14F-4D97-AF65-F5344CB8AC3E}">
        <p14:creationId xmlns:p14="http://schemas.microsoft.com/office/powerpoint/2010/main" val="241729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000"/>
                                  </p:stCondLst>
                                  <p:iterate type="lt">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484A3-208B-9ABD-537C-125009F2F15B}"/>
              </a:ext>
            </a:extLst>
          </p:cNvPr>
          <p:cNvSpPr>
            <a:spLocks noGrp="1"/>
          </p:cNvSpPr>
          <p:nvPr>
            <p:ph type="title"/>
          </p:nvPr>
        </p:nvSpPr>
        <p:spPr>
          <a:xfrm>
            <a:off x="2503230" y="462778"/>
            <a:ext cx="5068060" cy="1332000"/>
          </a:xfrm>
        </p:spPr>
        <p:txBody>
          <a:bodyPr>
            <a:normAutofit/>
          </a:bodyPr>
          <a:lstStyle/>
          <a:p>
            <a:r>
              <a:rPr lang="en-US" sz="5400" dirty="0">
                <a:latin typeface="Sagona" panose="02010004040101010103" pitchFamily="2" charset="0"/>
              </a:rPr>
              <a:t>Members</a:t>
            </a:r>
          </a:p>
        </p:txBody>
      </p:sp>
      <p:sp>
        <p:nvSpPr>
          <p:cNvPr id="4" name="Content Placeholder 3">
            <a:extLst>
              <a:ext uri="{FF2B5EF4-FFF2-40B4-BE49-F238E27FC236}">
                <a16:creationId xmlns:a16="http://schemas.microsoft.com/office/drawing/2014/main" id="{D9D84043-9E5E-6CF6-48FF-068EEE09EEB6}"/>
              </a:ext>
            </a:extLst>
          </p:cNvPr>
          <p:cNvSpPr>
            <a:spLocks noGrp="1"/>
          </p:cNvSpPr>
          <p:nvPr>
            <p:ph sz="half" idx="2"/>
          </p:nvPr>
        </p:nvSpPr>
        <p:spPr>
          <a:xfrm>
            <a:off x="1035861" y="2085605"/>
            <a:ext cx="7020427" cy="4498803"/>
          </a:xfrm>
        </p:spPr>
        <p:txBody>
          <a:bodyPr>
            <a:normAutofit fontScale="32500" lnSpcReduction="20000"/>
          </a:bodyPr>
          <a:lstStyle/>
          <a:p>
            <a:pPr>
              <a:buFont typeface="Wingdings" panose="05000000000000000000" pitchFamily="2" charset="2"/>
              <a:buChar char="v"/>
            </a:pPr>
            <a:r>
              <a:rPr lang="en-US" sz="7000" dirty="0">
                <a:solidFill>
                  <a:srgbClr val="FFFFFF"/>
                </a:solidFill>
                <a:latin typeface="Sagona" panose="02010004040101010103" pitchFamily="2" charset="0"/>
              </a:rPr>
              <a:t> Refer to the presiding officer as “Chair”, other officers by their title</a:t>
            </a:r>
          </a:p>
          <a:p>
            <a:pPr>
              <a:buFont typeface="Wingdings" panose="05000000000000000000" pitchFamily="2" charset="2"/>
              <a:buChar char="v"/>
            </a:pPr>
            <a:r>
              <a:rPr lang="en-US" sz="7000" dirty="0">
                <a:solidFill>
                  <a:srgbClr val="FFFFFF"/>
                </a:solidFill>
                <a:latin typeface="Sagona" panose="02010004040101010103" pitchFamily="2" charset="0"/>
              </a:rPr>
              <a:t> Must be recognized before speaking</a:t>
            </a:r>
          </a:p>
          <a:p>
            <a:pPr>
              <a:buFont typeface="Wingdings" panose="05000000000000000000" pitchFamily="2" charset="2"/>
              <a:buChar char="v"/>
            </a:pPr>
            <a:r>
              <a:rPr lang="en-US" sz="7000" dirty="0">
                <a:solidFill>
                  <a:srgbClr val="FFFFFF"/>
                </a:solidFill>
                <a:latin typeface="Sagona" panose="02010004040101010103" pitchFamily="2" charset="0"/>
              </a:rPr>
              <a:t> Comments/questions directed to the chair</a:t>
            </a:r>
          </a:p>
          <a:p>
            <a:pPr>
              <a:buFont typeface="Wingdings" panose="05000000000000000000" pitchFamily="2" charset="2"/>
              <a:buChar char="v"/>
            </a:pPr>
            <a:r>
              <a:rPr lang="en-US" sz="7000" dirty="0">
                <a:solidFill>
                  <a:srgbClr val="FFFFFF"/>
                </a:solidFill>
                <a:latin typeface="Sagona" panose="02010004040101010103" pitchFamily="2" charset="0"/>
              </a:rPr>
              <a:t> Attack the comment, not the member or the motive</a:t>
            </a:r>
          </a:p>
          <a:p>
            <a:pPr>
              <a:buFont typeface="Wingdings" panose="05000000000000000000" pitchFamily="2" charset="2"/>
              <a:buChar char="v"/>
            </a:pPr>
            <a:r>
              <a:rPr lang="en-US" sz="7000" dirty="0">
                <a:solidFill>
                  <a:srgbClr val="FFFFFF"/>
                </a:solidFill>
                <a:latin typeface="Sagona" panose="02010004040101010103" pitchFamily="2" charset="0"/>
              </a:rPr>
              <a:t> Refrain from disturbing the assembly</a:t>
            </a:r>
          </a:p>
          <a:p>
            <a:pPr>
              <a:buFont typeface="Wingdings" panose="05000000000000000000" pitchFamily="2" charset="2"/>
              <a:buChar char="v"/>
            </a:pPr>
            <a:r>
              <a:rPr lang="en-US" sz="7000" dirty="0">
                <a:solidFill>
                  <a:srgbClr val="FFFFFF"/>
                </a:solidFill>
                <a:latin typeface="Sagona" panose="02010004040101010103" pitchFamily="2" charset="0"/>
              </a:rPr>
              <a:t> Confine remarks to the issue at hand</a:t>
            </a:r>
          </a:p>
        </p:txBody>
      </p:sp>
      <p:pic>
        <p:nvPicPr>
          <p:cNvPr id="8" name="object 14">
            <a:extLst>
              <a:ext uri="{FF2B5EF4-FFF2-40B4-BE49-F238E27FC236}">
                <a16:creationId xmlns:a16="http://schemas.microsoft.com/office/drawing/2014/main" id="{F0D5FF92-D42F-3D24-C107-D34EE5854E52}"/>
              </a:ext>
            </a:extLst>
          </p:cNvPr>
          <p:cNvPicPr>
            <a:picLocks noGrp="1"/>
          </p:cNvPicPr>
          <p:nvPr>
            <p:ph sz="quarter" idx="4"/>
          </p:nvPr>
        </p:nvPicPr>
        <p:blipFill>
          <a:blip r:embed="rId3" cstate="print"/>
          <a:stretch>
            <a:fillRect/>
          </a:stretch>
        </p:blipFill>
        <p:spPr>
          <a:xfrm>
            <a:off x="8541286" y="1128778"/>
            <a:ext cx="2752789" cy="2274587"/>
          </a:xfrm>
          <a:prstGeom prst="rect">
            <a:avLst/>
          </a:prstGeom>
        </p:spPr>
      </p:pic>
    </p:spTree>
    <p:extLst>
      <p:ext uri="{BB962C8B-B14F-4D97-AF65-F5344CB8AC3E}">
        <p14:creationId xmlns:p14="http://schemas.microsoft.com/office/powerpoint/2010/main" val="3717271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484A3-208B-9ABD-537C-125009F2F15B}"/>
              </a:ext>
            </a:extLst>
          </p:cNvPr>
          <p:cNvSpPr>
            <a:spLocks noGrp="1"/>
          </p:cNvSpPr>
          <p:nvPr>
            <p:ph type="title"/>
          </p:nvPr>
        </p:nvSpPr>
        <p:spPr>
          <a:xfrm>
            <a:off x="1072055" y="462778"/>
            <a:ext cx="6499235" cy="1332000"/>
          </a:xfrm>
        </p:spPr>
        <p:txBody>
          <a:bodyPr>
            <a:noAutofit/>
          </a:bodyPr>
          <a:lstStyle/>
          <a:p>
            <a:r>
              <a:rPr lang="en-US" sz="5400" dirty="0">
                <a:latin typeface="Sagona" panose="02010004040101010103" pitchFamily="2" charset="0"/>
              </a:rPr>
              <a:t>Order of Business</a:t>
            </a:r>
          </a:p>
        </p:txBody>
      </p:sp>
      <p:sp>
        <p:nvSpPr>
          <p:cNvPr id="4" name="Content Placeholder 3">
            <a:extLst>
              <a:ext uri="{FF2B5EF4-FFF2-40B4-BE49-F238E27FC236}">
                <a16:creationId xmlns:a16="http://schemas.microsoft.com/office/drawing/2014/main" id="{D9D84043-9E5E-6CF6-48FF-068EEE09EEB6}"/>
              </a:ext>
            </a:extLst>
          </p:cNvPr>
          <p:cNvSpPr>
            <a:spLocks noGrp="1"/>
          </p:cNvSpPr>
          <p:nvPr>
            <p:ph sz="half" idx="2"/>
          </p:nvPr>
        </p:nvSpPr>
        <p:spPr>
          <a:xfrm>
            <a:off x="1423743" y="2329825"/>
            <a:ext cx="5795857" cy="3440356"/>
          </a:xfrm>
        </p:spPr>
        <p:txBody>
          <a:bodyPr>
            <a:normAutofit/>
          </a:bodyPr>
          <a:lstStyle/>
          <a:p>
            <a:pPr>
              <a:buFont typeface="Wingdings" panose="05000000000000000000" pitchFamily="2" charset="2"/>
              <a:buChar char="q"/>
            </a:pPr>
            <a:r>
              <a:rPr lang="en-US" sz="2500" dirty="0">
                <a:solidFill>
                  <a:srgbClr val="FFFFFF"/>
                </a:solidFill>
                <a:latin typeface="Sagona" panose="02010004040101010103" pitchFamily="2" charset="0"/>
              </a:rPr>
              <a:t> Opening Ceremonies</a:t>
            </a:r>
          </a:p>
          <a:p>
            <a:pPr>
              <a:buFont typeface="Wingdings" panose="05000000000000000000" pitchFamily="2" charset="2"/>
              <a:buChar char="q"/>
            </a:pPr>
            <a:r>
              <a:rPr lang="en-US" sz="2500" dirty="0">
                <a:solidFill>
                  <a:srgbClr val="FFFFFF"/>
                </a:solidFill>
                <a:latin typeface="Sagona" panose="02010004040101010103" pitchFamily="2" charset="0"/>
              </a:rPr>
              <a:t> Roll Call</a:t>
            </a:r>
          </a:p>
          <a:p>
            <a:pPr>
              <a:buFont typeface="Wingdings" panose="05000000000000000000" pitchFamily="2" charset="2"/>
              <a:buChar char="q"/>
            </a:pPr>
            <a:r>
              <a:rPr lang="en-US" sz="2500" dirty="0">
                <a:solidFill>
                  <a:srgbClr val="FFFFFF"/>
                </a:solidFill>
                <a:latin typeface="Sagona" panose="02010004040101010103" pitchFamily="2" charset="0"/>
              </a:rPr>
              <a:t> Approval of Agenda</a:t>
            </a:r>
          </a:p>
          <a:p>
            <a:pPr>
              <a:buFont typeface="Wingdings" panose="05000000000000000000" pitchFamily="2" charset="2"/>
              <a:buChar char="Ø"/>
            </a:pPr>
            <a:r>
              <a:rPr lang="en-US" sz="2500" dirty="0">
                <a:solidFill>
                  <a:srgbClr val="FFFFFF"/>
                </a:solidFill>
                <a:latin typeface="Sagona" panose="02010004040101010103" pitchFamily="2" charset="0"/>
              </a:rPr>
              <a:t> Call to Order</a:t>
            </a:r>
          </a:p>
          <a:p>
            <a:pPr>
              <a:buFont typeface="Wingdings" panose="05000000000000000000" pitchFamily="2" charset="2"/>
              <a:buChar char="Ø"/>
            </a:pPr>
            <a:r>
              <a:rPr lang="en-US" sz="2500" dirty="0">
                <a:solidFill>
                  <a:srgbClr val="FFFFFF"/>
                </a:solidFill>
                <a:latin typeface="Sagona" panose="02010004040101010103" pitchFamily="2" charset="0"/>
              </a:rPr>
              <a:t> Quorum?</a:t>
            </a:r>
          </a:p>
        </p:txBody>
      </p:sp>
      <p:pic>
        <p:nvPicPr>
          <p:cNvPr id="8" name="object 14">
            <a:extLst>
              <a:ext uri="{FF2B5EF4-FFF2-40B4-BE49-F238E27FC236}">
                <a16:creationId xmlns:a16="http://schemas.microsoft.com/office/drawing/2014/main" id="{F0D5FF92-D42F-3D24-C107-D34EE5854E52}"/>
              </a:ext>
            </a:extLst>
          </p:cNvPr>
          <p:cNvPicPr>
            <a:picLocks noGrp="1"/>
          </p:cNvPicPr>
          <p:nvPr>
            <p:ph sz="quarter" idx="4"/>
          </p:nvPr>
        </p:nvPicPr>
        <p:blipFill>
          <a:blip r:embed="rId3" cstate="print"/>
          <a:stretch>
            <a:fillRect/>
          </a:stretch>
        </p:blipFill>
        <p:spPr>
          <a:xfrm>
            <a:off x="8143104" y="1128778"/>
            <a:ext cx="3150972" cy="3640930"/>
          </a:xfrm>
          <a:prstGeom prst="rect">
            <a:avLst/>
          </a:prstGeom>
        </p:spPr>
      </p:pic>
    </p:spTree>
    <p:extLst>
      <p:ext uri="{BB962C8B-B14F-4D97-AF65-F5344CB8AC3E}">
        <p14:creationId xmlns:p14="http://schemas.microsoft.com/office/powerpoint/2010/main" val="938811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484A3-208B-9ABD-537C-125009F2F15B}"/>
              </a:ext>
            </a:extLst>
          </p:cNvPr>
          <p:cNvSpPr>
            <a:spLocks noGrp="1"/>
          </p:cNvSpPr>
          <p:nvPr>
            <p:ph type="title"/>
          </p:nvPr>
        </p:nvSpPr>
        <p:spPr>
          <a:xfrm>
            <a:off x="1844566" y="462778"/>
            <a:ext cx="5726724" cy="1332000"/>
          </a:xfrm>
        </p:spPr>
        <p:txBody>
          <a:bodyPr>
            <a:noAutofit/>
          </a:bodyPr>
          <a:lstStyle/>
          <a:p>
            <a:r>
              <a:rPr lang="en-US" sz="4400" dirty="0">
                <a:latin typeface="Sagona" panose="02010004040101010103" pitchFamily="2" charset="0"/>
              </a:rPr>
              <a:t>Order of Business</a:t>
            </a:r>
            <a:br>
              <a:rPr lang="en-US" sz="4400" dirty="0">
                <a:latin typeface="Sagona" panose="02010004040101010103" pitchFamily="2" charset="0"/>
              </a:rPr>
            </a:br>
            <a:r>
              <a:rPr lang="en-US" sz="4400" dirty="0">
                <a:latin typeface="Sagona" panose="02010004040101010103" pitchFamily="2" charset="0"/>
              </a:rPr>
              <a:t>        M.R.S.S.U.N.</a:t>
            </a:r>
          </a:p>
        </p:txBody>
      </p:sp>
      <p:sp>
        <p:nvSpPr>
          <p:cNvPr id="4" name="Content Placeholder 3">
            <a:extLst>
              <a:ext uri="{FF2B5EF4-FFF2-40B4-BE49-F238E27FC236}">
                <a16:creationId xmlns:a16="http://schemas.microsoft.com/office/drawing/2014/main" id="{D9D84043-9E5E-6CF6-48FF-068EEE09EEB6}"/>
              </a:ext>
            </a:extLst>
          </p:cNvPr>
          <p:cNvSpPr>
            <a:spLocks noGrp="1"/>
          </p:cNvSpPr>
          <p:nvPr>
            <p:ph sz="half" idx="2"/>
          </p:nvPr>
        </p:nvSpPr>
        <p:spPr>
          <a:xfrm>
            <a:off x="593124" y="2010678"/>
            <a:ext cx="8512776" cy="4498803"/>
          </a:xfrm>
        </p:spPr>
        <p:txBody>
          <a:bodyPr>
            <a:normAutofit fontScale="92500" lnSpcReduction="10000"/>
          </a:bodyPr>
          <a:lstStyle/>
          <a:p>
            <a:pPr>
              <a:buFont typeface="Wingdings" panose="05000000000000000000" pitchFamily="2" charset="2"/>
              <a:buChar char="q"/>
            </a:pPr>
            <a:r>
              <a:rPr lang="en-US" sz="2500" dirty="0">
                <a:solidFill>
                  <a:srgbClr val="FFFFFF"/>
                </a:solidFill>
                <a:latin typeface="Sagona" panose="02010004040101010103" pitchFamily="2" charset="0"/>
              </a:rPr>
              <a:t> Reading and Approval of </a:t>
            </a:r>
            <a:r>
              <a:rPr lang="en-US" sz="2500" b="1" dirty="0">
                <a:solidFill>
                  <a:srgbClr val="FF0000"/>
                </a:solidFill>
                <a:latin typeface="Sagona" panose="02010004040101010103" pitchFamily="2" charset="0"/>
              </a:rPr>
              <a:t>M</a:t>
            </a:r>
            <a:r>
              <a:rPr lang="en-US" sz="2500" dirty="0">
                <a:solidFill>
                  <a:srgbClr val="FFFFFF"/>
                </a:solidFill>
                <a:latin typeface="Sagona" panose="02010004040101010103" pitchFamily="2" charset="0"/>
              </a:rPr>
              <a:t>inutes</a:t>
            </a:r>
          </a:p>
          <a:p>
            <a:pPr>
              <a:buFont typeface="Wingdings" panose="05000000000000000000" pitchFamily="2" charset="2"/>
              <a:buChar char="q"/>
            </a:pPr>
            <a:r>
              <a:rPr lang="en-US" sz="2500" dirty="0">
                <a:solidFill>
                  <a:srgbClr val="FFFFFF"/>
                </a:solidFill>
                <a:latin typeface="Sagona" panose="02010004040101010103" pitchFamily="2" charset="0"/>
              </a:rPr>
              <a:t> </a:t>
            </a:r>
            <a:r>
              <a:rPr lang="en-US" sz="2500" b="1" dirty="0">
                <a:solidFill>
                  <a:srgbClr val="FF0000"/>
                </a:solidFill>
                <a:latin typeface="Sagona" panose="02010004040101010103" pitchFamily="2" charset="0"/>
              </a:rPr>
              <a:t>R</a:t>
            </a:r>
            <a:r>
              <a:rPr lang="en-US" sz="2500" dirty="0">
                <a:solidFill>
                  <a:srgbClr val="FFFFFF"/>
                </a:solidFill>
                <a:latin typeface="Sagona" panose="02010004040101010103" pitchFamily="2" charset="0"/>
              </a:rPr>
              <a:t>eports of Officers, Boards, and Standing Committees</a:t>
            </a:r>
          </a:p>
          <a:p>
            <a:pPr>
              <a:buFont typeface="Wingdings" panose="05000000000000000000" pitchFamily="2" charset="2"/>
              <a:buChar char="q"/>
            </a:pPr>
            <a:r>
              <a:rPr lang="en-US" sz="2500" dirty="0">
                <a:solidFill>
                  <a:srgbClr val="FFFFFF"/>
                </a:solidFill>
                <a:latin typeface="Sagona" panose="02010004040101010103" pitchFamily="2" charset="0"/>
              </a:rPr>
              <a:t> </a:t>
            </a:r>
            <a:r>
              <a:rPr lang="en-US" sz="2500" b="1" dirty="0">
                <a:solidFill>
                  <a:srgbClr val="FF0000"/>
                </a:solidFill>
                <a:latin typeface="Sagona" panose="02010004040101010103" pitchFamily="2" charset="0"/>
              </a:rPr>
              <a:t>S</a:t>
            </a:r>
            <a:r>
              <a:rPr lang="en-US" sz="2500" dirty="0">
                <a:solidFill>
                  <a:srgbClr val="FFFFFF"/>
                </a:solidFill>
                <a:latin typeface="Sagona" panose="02010004040101010103" pitchFamily="2" charset="0"/>
              </a:rPr>
              <a:t>pecial Committee Reports</a:t>
            </a:r>
          </a:p>
          <a:p>
            <a:pPr>
              <a:buFont typeface="Wingdings" panose="05000000000000000000" pitchFamily="2" charset="2"/>
              <a:buChar char="q"/>
            </a:pPr>
            <a:r>
              <a:rPr lang="en-US" sz="2500" dirty="0">
                <a:solidFill>
                  <a:srgbClr val="FFFFFF"/>
                </a:solidFill>
                <a:latin typeface="Sagona" panose="02010004040101010103" pitchFamily="2" charset="0"/>
              </a:rPr>
              <a:t> </a:t>
            </a:r>
            <a:r>
              <a:rPr lang="en-US" sz="2500" b="1" dirty="0">
                <a:solidFill>
                  <a:srgbClr val="FF0000"/>
                </a:solidFill>
                <a:latin typeface="Sagona" panose="02010004040101010103" pitchFamily="2" charset="0"/>
              </a:rPr>
              <a:t>S</a:t>
            </a:r>
            <a:r>
              <a:rPr lang="en-US" sz="2500" dirty="0">
                <a:solidFill>
                  <a:srgbClr val="FFFFFF"/>
                </a:solidFill>
                <a:latin typeface="Sagona" panose="02010004040101010103" pitchFamily="2" charset="0"/>
              </a:rPr>
              <a:t>pecial Orders</a:t>
            </a:r>
          </a:p>
          <a:p>
            <a:pPr>
              <a:buFont typeface="Wingdings" panose="05000000000000000000" pitchFamily="2" charset="2"/>
              <a:buChar char="q"/>
            </a:pPr>
            <a:r>
              <a:rPr lang="en-US" sz="2500" dirty="0">
                <a:solidFill>
                  <a:srgbClr val="FFFFFF"/>
                </a:solidFill>
                <a:latin typeface="Sagona" panose="02010004040101010103" pitchFamily="2" charset="0"/>
              </a:rPr>
              <a:t> </a:t>
            </a:r>
            <a:r>
              <a:rPr lang="en-US" sz="2500" b="1" dirty="0">
                <a:solidFill>
                  <a:srgbClr val="FF0000"/>
                </a:solidFill>
                <a:latin typeface="Sagona" panose="02010004040101010103" pitchFamily="2" charset="0"/>
              </a:rPr>
              <a:t>U</a:t>
            </a:r>
            <a:r>
              <a:rPr lang="en-US" sz="2500" dirty="0">
                <a:solidFill>
                  <a:srgbClr val="FFFFFF"/>
                </a:solidFill>
                <a:latin typeface="Sagona" panose="02010004040101010103" pitchFamily="2" charset="0"/>
              </a:rPr>
              <a:t>nfinished Business and General Orders</a:t>
            </a:r>
          </a:p>
          <a:p>
            <a:pPr>
              <a:buFont typeface="Wingdings" panose="05000000000000000000" pitchFamily="2" charset="2"/>
              <a:buChar char="q"/>
            </a:pPr>
            <a:r>
              <a:rPr lang="en-US" sz="2500" dirty="0">
                <a:solidFill>
                  <a:srgbClr val="FFFFFF"/>
                </a:solidFill>
                <a:latin typeface="Sagona" panose="02010004040101010103" pitchFamily="2" charset="0"/>
              </a:rPr>
              <a:t> </a:t>
            </a:r>
            <a:r>
              <a:rPr lang="en-US" sz="2500" b="1" dirty="0">
                <a:solidFill>
                  <a:srgbClr val="FF0000"/>
                </a:solidFill>
                <a:latin typeface="Sagona" panose="02010004040101010103" pitchFamily="2" charset="0"/>
              </a:rPr>
              <a:t>N</a:t>
            </a:r>
            <a:r>
              <a:rPr lang="en-US" sz="2500" dirty="0">
                <a:solidFill>
                  <a:srgbClr val="FFFFFF"/>
                </a:solidFill>
                <a:latin typeface="Sagona" panose="02010004040101010103" pitchFamily="2" charset="0"/>
              </a:rPr>
              <a:t>ew Business</a:t>
            </a:r>
          </a:p>
          <a:p>
            <a:pPr>
              <a:buFont typeface="Wingdings" panose="05000000000000000000" pitchFamily="2" charset="2"/>
              <a:buChar char="q"/>
            </a:pPr>
            <a:r>
              <a:rPr lang="en-US" sz="2500" dirty="0">
                <a:solidFill>
                  <a:srgbClr val="FFFFFF"/>
                </a:solidFill>
                <a:latin typeface="Sagona" panose="02010004040101010103" pitchFamily="2" charset="0"/>
              </a:rPr>
              <a:t>Announcements/Program</a:t>
            </a:r>
          </a:p>
          <a:p>
            <a:pPr>
              <a:buFont typeface="Wingdings" panose="05000000000000000000" pitchFamily="2" charset="2"/>
              <a:buChar char="q"/>
            </a:pPr>
            <a:r>
              <a:rPr lang="en-US" sz="2500" dirty="0">
                <a:solidFill>
                  <a:srgbClr val="FFFFFF"/>
                </a:solidFill>
                <a:latin typeface="Sagona" panose="02010004040101010103" pitchFamily="2" charset="0"/>
              </a:rPr>
              <a:t>Adjourn</a:t>
            </a:r>
          </a:p>
        </p:txBody>
      </p:sp>
      <p:pic>
        <p:nvPicPr>
          <p:cNvPr id="8" name="object 14">
            <a:extLst>
              <a:ext uri="{FF2B5EF4-FFF2-40B4-BE49-F238E27FC236}">
                <a16:creationId xmlns:a16="http://schemas.microsoft.com/office/drawing/2014/main" id="{F0D5FF92-D42F-3D24-C107-D34EE5854E52}"/>
              </a:ext>
            </a:extLst>
          </p:cNvPr>
          <p:cNvPicPr>
            <a:picLocks noGrp="1"/>
          </p:cNvPicPr>
          <p:nvPr>
            <p:ph sz="quarter" idx="4"/>
          </p:nvPr>
        </p:nvPicPr>
        <p:blipFill>
          <a:blip r:embed="rId3" cstate="print"/>
          <a:stretch>
            <a:fillRect/>
          </a:stretch>
        </p:blipFill>
        <p:spPr>
          <a:xfrm>
            <a:off x="9263449" y="646864"/>
            <a:ext cx="2335427" cy="2986022"/>
          </a:xfrm>
          <a:prstGeom prst="rect">
            <a:avLst/>
          </a:prstGeom>
        </p:spPr>
      </p:pic>
    </p:spTree>
    <p:extLst>
      <p:ext uri="{BB962C8B-B14F-4D97-AF65-F5344CB8AC3E}">
        <p14:creationId xmlns:p14="http://schemas.microsoft.com/office/powerpoint/2010/main" val="1555019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484A3-208B-9ABD-537C-125009F2F15B}"/>
              </a:ext>
            </a:extLst>
          </p:cNvPr>
          <p:cNvSpPr>
            <a:spLocks noGrp="1"/>
          </p:cNvSpPr>
          <p:nvPr>
            <p:ph type="title"/>
          </p:nvPr>
        </p:nvSpPr>
        <p:spPr>
          <a:xfrm>
            <a:off x="3083998" y="402259"/>
            <a:ext cx="5068060" cy="1332000"/>
          </a:xfrm>
        </p:spPr>
        <p:txBody>
          <a:bodyPr>
            <a:normAutofit/>
          </a:bodyPr>
          <a:lstStyle/>
          <a:p>
            <a:r>
              <a:rPr lang="en-US" sz="5400" dirty="0">
                <a:latin typeface="Sagona" panose="02010004040101010103" pitchFamily="2" charset="0"/>
              </a:rPr>
              <a:t>Scenario</a:t>
            </a:r>
          </a:p>
        </p:txBody>
      </p:sp>
      <p:sp>
        <p:nvSpPr>
          <p:cNvPr id="4" name="Content Placeholder 3">
            <a:extLst>
              <a:ext uri="{FF2B5EF4-FFF2-40B4-BE49-F238E27FC236}">
                <a16:creationId xmlns:a16="http://schemas.microsoft.com/office/drawing/2014/main" id="{D9D84043-9E5E-6CF6-48FF-068EEE09EEB6}"/>
              </a:ext>
            </a:extLst>
          </p:cNvPr>
          <p:cNvSpPr>
            <a:spLocks noGrp="1"/>
          </p:cNvSpPr>
          <p:nvPr>
            <p:ph sz="half" idx="2"/>
          </p:nvPr>
        </p:nvSpPr>
        <p:spPr>
          <a:xfrm>
            <a:off x="593124" y="1602905"/>
            <a:ext cx="8512776" cy="4498803"/>
          </a:xfrm>
        </p:spPr>
        <p:txBody>
          <a:bodyPr>
            <a:normAutofit/>
          </a:bodyPr>
          <a:lstStyle/>
          <a:p>
            <a:pPr>
              <a:buFont typeface="Wingdings" panose="05000000000000000000" pitchFamily="2" charset="2"/>
              <a:buChar char="q"/>
            </a:pPr>
            <a:r>
              <a:rPr lang="en-US" dirty="0">
                <a:solidFill>
                  <a:srgbClr val="FFFFFF"/>
                </a:solidFill>
                <a:latin typeface="Sagona" panose="02010004040101010103" pitchFamily="2" charset="0"/>
              </a:rPr>
              <a:t> The monthly meeting of the Rug Makers is on Saturday, July 27, 2024. You have been tasked </a:t>
            </a:r>
            <a:r>
              <a:rPr lang="en-US" b="1" dirty="0">
                <a:solidFill>
                  <a:srgbClr val="FF0000"/>
                </a:solidFill>
                <a:latin typeface="Sagona" panose="02010004040101010103" pitchFamily="2" charset="0"/>
              </a:rPr>
              <a:t>to prepare the agenda. </a:t>
            </a:r>
          </a:p>
          <a:p>
            <a:pPr>
              <a:buFont typeface="Wingdings" panose="05000000000000000000" pitchFamily="2" charset="2"/>
              <a:buChar char="q"/>
            </a:pPr>
            <a:r>
              <a:rPr lang="en-US" dirty="0">
                <a:solidFill>
                  <a:srgbClr val="FFFFFF"/>
                </a:solidFill>
                <a:latin typeface="Sagona" panose="02010004040101010103" pitchFamily="2" charset="0"/>
              </a:rPr>
              <a:t> The president, treasurer, and vice president will have a report</a:t>
            </a:r>
          </a:p>
          <a:p>
            <a:pPr>
              <a:buFont typeface="Wingdings" panose="05000000000000000000" pitchFamily="2" charset="2"/>
              <a:buChar char="q"/>
            </a:pPr>
            <a:r>
              <a:rPr lang="en-US" dirty="0">
                <a:solidFill>
                  <a:srgbClr val="FFFFFF"/>
                </a:solidFill>
                <a:latin typeface="Sagona" panose="02010004040101010103" pitchFamily="2" charset="0"/>
              </a:rPr>
              <a:t> The membership and investment committees will have a report. The Charter Day (ad hoc) committee will have a report</a:t>
            </a:r>
          </a:p>
          <a:p>
            <a:pPr>
              <a:buFont typeface="Wingdings" panose="05000000000000000000" pitchFamily="2" charset="2"/>
              <a:buChar char="q"/>
            </a:pPr>
            <a:r>
              <a:rPr lang="en-US" dirty="0">
                <a:solidFill>
                  <a:srgbClr val="FFFFFF"/>
                </a:solidFill>
                <a:latin typeface="Sagona" panose="02010004040101010103" pitchFamily="2" charset="0"/>
              </a:rPr>
              <a:t> There will be an education session at this meeting</a:t>
            </a:r>
          </a:p>
        </p:txBody>
      </p:sp>
      <p:pic>
        <p:nvPicPr>
          <p:cNvPr id="8" name="object 14">
            <a:extLst>
              <a:ext uri="{FF2B5EF4-FFF2-40B4-BE49-F238E27FC236}">
                <a16:creationId xmlns:a16="http://schemas.microsoft.com/office/drawing/2014/main" id="{F0D5FF92-D42F-3D24-C107-D34EE5854E52}"/>
              </a:ext>
            </a:extLst>
          </p:cNvPr>
          <p:cNvPicPr>
            <a:picLocks noGrp="1"/>
          </p:cNvPicPr>
          <p:nvPr>
            <p:ph sz="quarter" idx="4"/>
          </p:nvPr>
        </p:nvPicPr>
        <p:blipFill>
          <a:blip r:embed="rId3" cstate="print"/>
          <a:stretch>
            <a:fillRect/>
          </a:stretch>
        </p:blipFill>
        <p:spPr>
          <a:xfrm>
            <a:off x="9263449" y="646864"/>
            <a:ext cx="2335427" cy="2986022"/>
          </a:xfrm>
          <a:prstGeom prst="rect">
            <a:avLst/>
          </a:prstGeom>
        </p:spPr>
      </p:pic>
    </p:spTree>
    <p:extLst>
      <p:ext uri="{BB962C8B-B14F-4D97-AF65-F5344CB8AC3E}">
        <p14:creationId xmlns:p14="http://schemas.microsoft.com/office/powerpoint/2010/main" val="2809955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484A3-208B-9ABD-537C-125009F2F15B}"/>
              </a:ext>
            </a:extLst>
          </p:cNvPr>
          <p:cNvSpPr>
            <a:spLocks noGrp="1"/>
          </p:cNvSpPr>
          <p:nvPr>
            <p:ph type="title"/>
          </p:nvPr>
        </p:nvSpPr>
        <p:spPr>
          <a:xfrm>
            <a:off x="3083998" y="402259"/>
            <a:ext cx="5068060" cy="1332000"/>
          </a:xfrm>
        </p:spPr>
        <p:txBody>
          <a:bodyPr>
            <a:normAutofit/>
          </a:bodyPr>
          <a:lstStyle/>
          <a:p>
            <a:r>
              <a:rPr lang="en-US" sz="5400" dirty="0">
                <a:latin typeface="Sagona" panose="02010004040101010103" pitchFamily="2" charset="0"/>
              </a:rPr>
              <a:t>Minutes</a:t>
            </a:r>
          </a:p>
        </p:txBody>
      </p:sp>
      <p:sp>
        <p:nvSpPr>
          <p:cNvPr id="4" name="Content Placeholder 3">
            <a:extLst>
              <a:ext uri="{FF2B5EF4-FFF2-40B4-BE49-F238E27FC236}">
                <a16:creationId xmlns:a16="http://schemas.microsoft.com/office/drawing/2014/main" id="{D9D84043-9E5E-6CF6-48FF-068EEE09EEB6}"/>
              </a:ext>
            </a:extLst>
          </p:cNvPr>
          <p:cNvSpPr>
            <a:spLocks noGrp="1"/>
          </p:cNvSpPr>
          <p:nvPr>
            <p:ph sz="half" idx="2"/>
          </p:nvPr>
        </p:nvSpPr>
        <p:spPr>
          <a:xfrm>
            <a:off x="593124" y="2417174"/>
            <a:ext cx="8512776" cy="3413938"/>
          </a:xfrm>
        </p:spPr>
        <p:txBody>
          <a:bodyPr>
            <a:normAutofit/>
          </a:bodyPr>
          <a:lstStyle/>
          <a:p>
            <a:pPr>
              <a:buFont typeface="Wingdings" panose="05000000000000000000" pitchFamily="2" charset="2"/>
              <a:buChar char="q"/>
            </a:pPr>
            <a:r>
              <a:rPr lang="en-US" dirty="0">
                <a:solidFill>
                  <a:srgbClr val="FFFFFF"/>
                </a:solidFill>
                <a:latin typeface="Sagona" panose="02010004040101010103" pitchFamily="2" charset="0"/>
              </a:rPr>
              <a:t> Are there any corrections to the minutes? </a:t>
            </a:r>
            <a:endParaRPr lang="en-US" b="1" dirty="0">
              <a:solidFill>
                <a:srgbClr val="FFFFFF"/>
              </a:solidFill>
              <a:latin typeface="Sagona" panose="02010004040101010103" pitchFamily="2" charset="0"/>
            </a:endParaRPr>
          </a:p>
          <a:p>
            <a:pPr>
              <a:buFont typeface="Wingdings" panose="05000000000000000000" pitchFamily="2" charset="2"/>
              <a:buChar char="q"/>
            </a:pPr>
            <a:r>
              <a:rPr lang="en-US" dirty="0">
                <a:solidFill>
                  <a:srgbClr val="FFFFFF"/>
                </a:solidFill>
                <a:latin typeface="Sagona" panose="02010004040101010103" pitchFamily="2" charset="0"/>
              </a:rPr>
              <a:t> If there are no (further) corrections, the minutes are approved as presented (corrected)</a:t>
            </a:r>
          </a:p>
          <a:p>
            <a:pPr>
              <a:buFont typeface="Wingdings" panose="05000000000000000000" pitchFamily="2" charset="2"/>
              <a:buChar char="q"/>
            </a:pPr>
            <a:r>
              <a:rPr lang="en-US" dirty="0">
                <a:solidFill>
                  <a:srgbClr val="FFFFFF"/>
                </a:solidFill>
                <a:latin typeface="Sagona" panose="02010004040101010103" pitchFamily="2" charset="0"/>
              </a:rPr>
              <a:t> Minutes reflect what was </a:t>
            </a:r>
            <a:r>
              <a:rPr lang="en-US" b="1" dirty="0">
                <a:solidFill>
                  <a:srgbClr val="FF0000"/>
                </a:solidFill>
                <a:latin typeface="Sagona" panose="02010004040101010103" pitchFamily="2" charset="0"/>
              </a:rPr>
              <a:t>DONE</a:t>
            </a:r>
            <a:r>
              <a:rPr lang="en-US" dirty="0">
                <a:solidFill>
                  <a:srgbClr val="FFFFFF"/>
                </a:solidFill>
                <a:latin typeface="Sagona" panose="02010004040101010103" pitchFamily="2" charset="0"/>
              </a:rPr>
              <a:t>, not what was </a:t>
            </a:r>
            <a:r>
              <a:rPr lang="en-US" b="1" dirty="0">
                <a:solidFill>
                  <a:srgbClr val="FFFFFF"/>
                </a:solidFill>
                <a:latin typeface="Sagona" panose="02010004040101010103" pitchFamily="2" charset="0"/>
              </a:rPr>
              <a:t>SAID</a:t>
            </a:r>
          </a:p>
          <a:p>
            <a:pPr>
              <a:buFont typeface="Wingdings" panose="05000000000000000000" pitchFamily="2" charset="2"/>
              <a:buChar char="q"/>
            </a:pPr>
            <a:r>
              <a:rPr lang="en-US" dirty="0">
                <a:solidFill>
                  <a:srgbClr val="FFFFFF"/>
                </a:solidFill>
                <a:latin typeface="Sagona" panose="02010004040101010103" pitchFamily="2" charset="0"/>
              </a:rPr>
              <a:t> “Submitted by” Secretary</a:t>
            </a:r>
          </a:p>
        </p:txBody>
      </p:sp>
      <p:pic>
        <p:nvPicPr>
          <p:cNvPr id="8" name="object 14">
            <a:extLst>
              <a:ext uri="{FF2B5EF4-FFF2-40B4-BE49-F238E27FC236}">
                <a16:creationId xmlns:a16="http://schemas.microsoft.com/office/drawing/2014/main" id="{F0D5FF92-D42F-3D24-C107-D34EE5854E52}"/>
              </a:ext>
            </a:extLst>
          </p:cNvPr>
          <p:cNvPicPr>
            <a:picLocks noGrp="1"/>
          </p:cNvPicPr>
          <p:nvPr>
            <p:ph sz="quarter" idx="4"/>
          </p:nvPr>
        </p:nvPicPr>
        <p:blipFill>
          <a:blip r:embed="rId3" cstate="print"/>
          <a:stretch>
            <a:fillRect/>
          </a:stretch>
        </p:blipFill>
        <p:spPr>
          <a:xfrm>
            <a:off x="9263449" y="646864"/>
            <a:ext cx="2335427" cy="2986022"/>
          </a:xfrm>
          <a:prstGeom prst="rect">
            <a:avLst/>
          </a:prstGeom>
        </p:spPr>
      </p:pic>
    </p:spTree>
    <p:extLst>
      <p:ext uri="{BB962C8B-B14F-4D97-AF65-F5344CB8AC3E}">
        <p14:creationId xmlns:p14="http://schemas.microsoft.com/office/powerpoint/2010/main" val="1305067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484A3-208B-9ABD-537C-125009F2F15B}"/>
              </a:ext>
            </a:extLst>
          </p:cNvPr>
          <p:cNvSpPr>
            <a:spLocks noGrp="1"/>
          </p:cNvSpPr>
          <p:nvPr>
            <p:ph type="title"/>
          </p:nvPr>
        </p:nvSpPr>
        <p:spPr>
          <a:xfrm>
            <a:off x="656364" y="501245"/>
            <a:ext cx="6075512" cy="1332000"/>
          </a:xfrm>
        </p:spPr>
        <p:txBody>
          <a:bodyPr>
            <a:noAutofit/>
          </a:bodyPr>
          <a:lstStyle/>
          <a:p>
            <a:r>
              <a:rPr lang="en-US" sz="5400" dirty="0">
                <a:latin typeface="Sagona" panose="02010004040101010103" pitchFamily="2" charset="0"/>
              </a:rPr>
              <a:t>Making a Motion</a:t>
            </a:r>
          </a:p>
        </p:txBody>
      </p:sp>
      <p:sp>
        <p:nvSpPr>
          <p:cNvPr id="4" name="Content Placeholder 3">
            <a:extLst>
              <a:ext uri="{FF2B5EF4-FFF2-40B4-BE49-F238E27FC236}">
                <a16:creationId xmlns:a16="http://schemas.microsoft.com/office/drawing/2014/main" id="{D9D84043-9E5E-6CF6-48FF-068EEE09EEB6}"/>
              </a:ext>
            </a:extLst>
          </p:cNvPr>
          <p:cNvSpPr>
            <a:spLocks noGrp="1"/>
          </p:cNvSpPr>
          <p:nvPr>
            <p:ph sz="half" idx="2"/>
          </p:nvPr>
        </p:nvSpPr>
        <p:spPr>
          <a:xfrm>
            <a:off x="543979" y="2652193"/>
            <a:ext cx="4989312" cy="3117986"/>
          </a:xfrm>
        </p:spPr>
        <p:txBody>
          <a:bodyPr>
            <a:noAutofit/>
          </a:bodyPr>
          <a:lstStyle/>
          <a:p>
            <a:pPr>
              <a:buFont typeface="Wingdings" panose="05000000000000000000" pitchFamily="2" charset="2"/>
              <a:buChar char="q"/>
            </a:pPr>
            <a:r>
              <a:rPr lang="en-US" dirty="0">
                <a:solidFill>
                  <a:srgbClr val="FFFFFF"/>
                </a:solidFill>
                <a:latin typeface="Sagona" panose="02010004040101010103" pitchFamily="2" charset="0"/>
              </a:rPr>
              <a:t> A formal proposal that the assembly take certain action</a:t>
            </a:r>
          </a:p>
          <a:p>
            <a:pPr>
              <a:buFont typeface="Wingdings" panose="05000000000000000000" pitchFamily="2" charset="2"/>
              <a:buChar char="q"/>
            </a:pPr>
            <a:endParaRPr lang="en-US" b="1" dirty="0">
              <a:solidFill>
                <a:srgbClr val="FFFFFF"/>
              </a:solidFill>
              <a:latin typeface="Sagona" panose="02010004040101010103" pitchFamily="2" charset="0"/>
            </a:endParaRPr>
          </a:p>
          <a:p>
            <a:pPr>
              <a:buFont typeface="Wingdings" panose="05000000000000000000" pitchFamily="2" charset="2"/>
              <a:buChar char="q"/>
            </a:pPr>
            <a:r>
              <a:rPr lang="en-US" dirty="0">
                <a:solidFill>
                  <a:srgbClr val="FFFFFF"/>
                </a:solidFill>
                <a:latin typeface="Sagona" panose="02010004040101010103" pitchFamily="2" charset="0"/>
              </a:rPr>
              <a:t> Main motion  - anything and anyone EXCEPT presiding officer and parliamentarian </a:t>
            </a:r>
          </a:p>
          <a:p>
            <a:pPr>
              <a:buFont typeface="Wingdings" panose="05000000000000000000" pitchFamily="2" charset="2"/>
              <a:buChar char="q"/>
            </a:pPr>
            <a:endParaRPr lang="en-US" b="1" dirty="0">
              <a:solidFill>
                <a:srgbClr val="FFFFFF"/>
              </a:solidFill>
              <a:latin typeface="Sagona" panose="02010004040101010103" pitchFamily="2" charset="0"/>
            </a:endParaRPr>
          </a:p>
        </p:txBody>
      </p:sp>
      <p:sp>
        <p:nvSpPr>
          <p:cNvPr id="21" name="Content Placeholder 20">
            <a:extLst>
              <a:ext uri="{FF2B5EF4-FFF2-40B4-BE49-F238E27FC236}">
                <a16:creationId xmlns:a16="http://schemas.microsoft.com/office/drawing/2014/main" id="{33ED1AF5-075E-E46A-8EC4-26E0F77C30EE}"/>
              </a:ext>
            </a:extLst>
          </p:cNvPr>
          <p:cNvSpPr>
            <a:spLocks noGrp="1"/>
          </p:cNvSpPr>
          <p:nvPr>
            <p:ph sz="quarter" idx="4"/>
          </p:nvPr>
        </p:nvSpPr>
        <p:spPr>
          <a:xfrm>
            <a:off x="7475839" y="1833245"/>
            <a:ext cx="3708357" cy="690432"/>
          </a:xfrm>
        </p:spPr>
        <p:txBody>
          <a:bodyPr>
            <a:normAutofit/>
          </a:bodyPr>
          <a:lstStyle/>
          <a:p>
            <a:pPr>
              <a:buFont typeface="Wingdings" panose="05000000000000000000" pitchFamily="2" charset="2"/>
              <a:buChar char="ü"/>
            </a:pPr>
            <a:r>
              <a:rPr lang="en-US" dirty="0">
                <a:solidFill>
                  <a:srgbClr val="FFFFFF"/>
                </a:solidFill>
                <a:latin typeface="Sagona" panose="02010004040101010103" pitchFamily="2" charset="0"/>
              </a:rPr>
              <a:t> Main Motion</a:t>
            </a:r>
          </a:p>
        </p:txBody>
      </p:sp>
      <p:sp>
        <p:nvSpPr>
          <p:cNvPr id="22" name="Content Placeholder 20">
            <a:extLst>
              <a:ext uri="{FF2B5EF4-FFF2-40B4-BE49-F238E27FC236}">
                <a16:creationId xmlns:a16="http://schemas.microsoft.com/office/drawing/2014/main" id="{B1988D55-BC24-1CD0-65A4-12CB5E12FD15}"/>
              </a:ext>
            </a:extLst>
          </p:cNvPr>
          <p:cNvSpPr txBox="1">
            <a:spLocks/>
          </p:cNvSpPr>
          <p:nvPr/>
        </p:nvSpPr>
        <p:spPr>
          <a:xfrm>
            <a:off x="7475839" y="2895082"/>
            <a:ext cx="3708357" cy="690432"/>
          </a:xfrm>
          <a:prstGeom prst="rect">
            <a:avLst/>
          </a:prstGeom>
        </p:spPr>
        <p:txBody>
          <a:bodyPr vert="horz" wrap="square" lIns="0" tIns="0" rIns="0" bIns="0" rtlCol="0">
            <a:norm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dirty="0">
                <a:solidFill>
                  <a:srgbClr val="FFFFFF"/>
                </a:solidFill>
                <a:latin typeface="Sagona" panose="02010004040101010103" pitchFamily="2" charset="0"/>
              </a:rPr>
              <a:t> Secondary Motion</a:t>
            </a:r>
          </a:p>
        </p:txBody>
      </p:sp>
      <p:sp>
        <p:nvSpPr>
          <p:cNvPr id="23" name="Content Placeholder 20">
            <a:extLst>
              <a:ext uri="{FF2B5EF4-FFF2-40B4-BE49-F238E27FC236}">
                <a16:creationId xmlns:a16="http://schemas.microsoft.com/office/drawing/2014/main" id="{58050416-9478-4206-B290-934ADB90AFE5}"/>
              </a:ext>
            </a:extLst>
          </p:cNvPr>
          <p:cNvSpPr txBox="1">
            <a:spLocks/>
          </p:cNvSpPr>
          <p:nvPr/>
        </p:nvSpPr>
        <p:spPr>
          <a:xfrm>
            <a:off x="7475840" y="3890340"/>
            <a:ext cx="4263079" cy="1101790"/>
          </a:xfrm>
          <a:prstGeom prst="rect">
            <a:avLst/>
          </a:prstGeom>
        </p:spPr>
        <p:txBody>
          <a:bodyPr vert="horz" wrap="square" lIns="0" tIns="0" rIns="0" bIns="0" rtlCol="0">
            <a:normAutofit lnSpcReduction="10000"/>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dirty="0">
                <a:solidFill>
                  <a:srgbClr val="FFFFFF"/>
                </a:solidFill>
                <a:latin typeface="Sagona" panose="02010004040101010103" pitchFamily="2" charset="0"/>
              </a:rPr>
              <a:t> Motions that bring a question again before the assembly</a:t>
            </a:r>
          </a:p>
        </p:txBody>
      </p:sp>
    </p:spTree>
    <p:extLst>
      <p:ext uri="{BB962C8B-B14F-4D97-AF65-F5344CB8AC3E}">
        <p14:creationId xmlns:p14="http://schemas.microsoft.com/office/powerpoint/2010/main" val="3111025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Oval 3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7" name="Group 36">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38" name="Freeform: Shape 37">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Oval 39">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43" name="Rectangle 42">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28A00A08-E4E6-4184-B484-E0E034072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171" y="13882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7" name="Group 46">
            <a:extLst>
              <a:ext uri="{FF2B5EF4-FFF2-40B4-BE49-F238E27FC236}">
                <a16:creationId xmlns:a16="http://schemas.microsoft.com/office/drawing/2014/main" id="{0780E404-3121-4F33-AF2D-65F659A97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7675" y="288981"/>
            <a:ext cx="1262947" cy="1335600"/>
            <a:chOff x="2678417" y="2427951"/>
            <a:chExt cx="1262947" cy="1335600"/>
          </a:xfrm>
        </p:grpSpPr>
        <p:sp>
          <p:nvSpPr>
            <p:cNvPr id="48" name="Freeform: Shape 47">
              <a:extLst>
                <a:ext uri="{FF2B5EF4-FFF2-40B4-BE49-F238E27FC236}">
                  <a16:creationId xmlns:a16="http://schemas.microsoft.com/office/drawing/2014/main" id="{2339341D-8322-49F1-91DA-6D115CCAE7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a:extLst>
                <a:ext uri="{FF2B5EF4-FFF2-40B4-BE49-F238E27FC236}">
                  <a16:creationId xmlns:a16="http://schemas.microsoft.com/office/drawing/2014/main" id="{7EB9DB0E-3B0E-411A-9274-448D565CA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D7A484A3-208B-9ABD-537C-125009F2F15B}"/>
              </a:ext>
            </a:extLst>
          </p:cNvPr>
          <p:cNvSpPr>
            <a:spLocks noGrp="1"/>
          </p:cNvSpPr>
          <p:nvPr>
            <p:ph type="title"/>
          </p:nvPr>
        </p:nvSpPr>
        <p:spPr>
          <a:xfrm>
            <a:off x="333315" y="1843152"/>
            <a:ext cx="3565524" cy="1639199"/>
          </a:xfrm>
        </p:spPr>
        <p:txBody>
          <a:bodyPr vert="horz" wrap="square" lIns="0" tIns="0" rIns="0" bIns="0" rtlCol="0" anchor="b" anchorCtr="0">
            <a:normAutofit/>
          </a:bodyPr>
          <a:lstStyle/>
          <a:p>
            <a:r>
              <a:rPr lang="en-US" sz="4800" dirty="0">
                <a:latin typeface="Sagona" panose="02010004040101010103" pitchFamily="2" charset="0"/>
              </a:rPr>
              <a:t>Order of Precedence</a:t>
            </a:r>
          </a:p>
        </p:txBody>
      </p:sp>
      <p:grpSp>
        <p:nvGrpSpPr>
          <p:cNvPr id="51" name="Group 50">
            <a:extLst>
              <a:ext uri="{FF2B5EF4-FFF2-40B4-BE49-F238E27FC236}">
                <a16:creationId xmlns:a16="http://schemas.microsoft.com/office/drawing/2014/main" id="{4B158E9A-DBF4-4AA7-B6B7-8C8EB2FBD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25249" y="5435090"/>
            <a:ext cx="762805" cy="734873"/>
            <a:chOff x="7950336" y="1300590"/>
            <a:chExt cx="762805" cy="734873"/>
          </a:xfrm>
        </p:grpSpPr>
        <p:sp>
          <p:nvSpPr>
            <p:cNvPr id="52" name="Freeform 5">
              <a:extLst>
                <a:ext uri="{FF2B5EF4-FFF2-40B4-BE49-F238E27FC236}">
                  <a16:creationId xmlns:a16="http://schemas.microsoft.com/office/drawing/2014/main" id="{6150ACFD-AEC6-42A3-A5A7-E7AD6B13E0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DB4D1217-FEB1-4D2A-80F4-C227B66D72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0BCA7138-22BA-4785-8B3D-9D45213E8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26" name="Picture 25" descr="A diagram of steps with text&#10;&#10;Description automatically generated">
            <a:extLst>
              <a:ext uri="{FF2B5EF4-FFF2-40B4-BE49-F238E27FC236}">
                <a16:creationId xmlns:a16="http://schemas.microsoft.com/office/drawing/2014/main" id="{9DCFAB01-304F-5CE4-66C8-FD064BABE43E}"/>
              </a:ext>
            </a:extLst>
          </p:cNvPr>
          <p:cNvPicPr>
            <a:picLocks noChangeAspect="1"/>
          </p:cNvPicPr>
          <p:nvPr/>
        </p:nvPicPr>
        <p:blipFill>
          <a:blip r:embed="rId3"/>
          <a:stretch>
            <a:fillRect/>
          </a:stretch>
        </p:blipFill>
        <p:spPr>
          <a:xfrm>
            <a:off x="4295776" y="1024402"/>
            <a:ext cx="7345363" cy="4810783"/>
          </a:xfrm>
          <a:custGeom>
            <a:avLst/>
            <a:gdLst/>
            <a:ahLst/>
            <a:cxnLst/>
            <a:rect l="l" t="t" r="r" b="b"/>
            <a:pathLst>
              <a:path w="7345363" h="5761037">
                <a:moveTo>
                  <a:pt x="0" y="0"/>
                </a:moveTo>
                <a:lnTo>
                  <a:pt x="7345363" y="0"/>
                </a:lnTo>
                <a:lnTo>
                  <a:pt x="7345363" y="5761037"/>
                </a:lnTo>
                <a:lnTo>
                  <a:pt x="0" y="5761037"/>
                </a:lnTo>
                <a:close/>
              </a:path>
            </a:pathLst>
          </a:custGeom>
        </p:spPr>
      </p:pic>
    </p:spTree>
    <p:extLst>
      <p:ext uri="{BB962C8B-B14F-4D97-AF65-F5344CB8AC3E}">
        <p14:creationId xmlns:p14="http://schemas.microsoft.com/office/powerpoint/2010/main" val="1037484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484A3-208B-9ABD-537C-125009F2F15B}"/>
              </a:ext>
            </a:extLst>
          </p:cNvPr>
          <p:cNvSpPr>
            <a:spLocks noGrp="1"/>
          </p:cNvSpPr>
          <p:nvPr>
            <p:ph type="title"/>
          </p:nvPr>
        </p:nvSpPr>
        <p:spPr>
          <a:xfrm>
            <a:off x="3825232" y="355185"/>
            <a:ext cx="7809720" cy="1332000"/>
          </a:xfrm>
        </p:spPr>
        <p:txBody>
          <a:bodyPr>
            <a:noAutofit/>
          </a:bodyPr>
          <a:lstStyle/>
          <a:p>
            <a:r>
              <a:rPr lang="en-US" sz="4400" dirty="0">
                <a:latin typeface="Sagona" panose="02010004040101010103" pitchFamily="2" charset="0"/>
              </a:rPr>
              <a:t>Incidental Motions</a:t>
            </a:r>
            <a:br>
              <a:rPr lang="en-US" sz="4400" dirty="0">
                <a:latin typeface="Sagona" panose="02010004040101010103" pitchFamily="2" charset="0"/>
              </a:rPr>
            </a:br>
            <a:r>
              <a:rPr lang="en-US" sz="4400" dirty="0">
                <a:latin typeface="Sagona" panose="02010004040101010103" pitchFamily="2" charset="0"/>
              </a:rPr>
              <a:t>RONR (12</a:t>
            </a:r>
            <a:r>
              <a:rPr lang="en-US" sz="4400" baseline="30000" dirty="0">
                <a:latin typeface="Sagona" panose="02010004040101010103" pitchFamily="2" charset="0"/>
              </a:rPr>
              <a:t>th</a:t>
            </a:r>
            <a:r>
              <a:rPr lang="en-US" sz="4400" dirty="0">
                <a:latin typeface="Sagona" panose="02010004040101010103" pitchFamily="2" charset="0"/>
              </a:rPr>
              <a:t> ed) 6:15-6:23</a:t>
            </a:r>
          </a:p>
        </p:txBody>
      </p:sp>
      <p:sp>
        <p:nvSpPr>
          <p:cNvPr id="4" name="Content Placeholder 3">
            <a:extLst>
              <a:ext uri="{FF2B5EF4-FFF2-40B4-BE49-F238E27FC236}">
                <a16:creationId xmlns:a16="http://schemas.microsoft.com/office/drawing/2014/main" id="{D9D84043-9E5E-6CF6-48FF-068EEE09EEB6}"/>
              </a:ext>
            </a:extLst>
          </p:cNvPr>
          <p:cNvSpPr>
            <a:spLocks noGrp="1"/>
          </p:cNvSpPr>
          <p:nvPr>
            <p:ph sz="half" idx="2"/>
          </p:nvPr>
        </p:nvSpPr>
        <p:spPr>
          <a:xfrm>
            <a:off x="543978" y="2652193"/>
            <a:ext cx="9749199" cy="2518622"/>
          </a:xfrm>
        </p:spPr>
        <p:txBody>
          <a:bodyPr>
            <a:normAutofit/>
          </a:bodyPr>
          <a:lstStyle/>
          <a:p>
            <a:pPr>
              <a:buFont typeface="Wingdings" panose="05000000000000000000" pitchFamily="2" charset="2"/>
              <a:buChar char="q"/>
            </a:pPr>
            <a:r>
              <a:rPr lang="en-US" sz="2500" dirty="0">
                <a:solidFill>
                  <a:srgbClr val="FFFFFF"/>
                </a:solidFill>
                <a:latin typeface="Sagona" panose="02010004040101010103" pitchFamily="2" charset="0"/>
              </a:rPr>
              <a:t>  Point of Order</a:t>
            </a:r>
          </a:p>
          <a:p>
            <a:pPr>
              <a:buFont typeface="Wingdings" panose="05000000000000000000" pitchFamily="2" charset="2"/>
              <a:buChar char="q"/>
            </a:pPr>
            <a:r>
              <a:rPr lang="en-US" sz="2500" dirty="0">
                <a:solidFill>
                  <a:srgbClr val="FFFFFF"/>
                </a:solidFill>
                <a:latin typeface="Sagona" panose="02010004040101010103" pitchFamily="2" charset="0"/>
              </a:rPr>
              <a:t>  Object to the Consideration of the Question</a:t>
            </a:r>
          </a:p>
          <a:p>
            <a:pPr>
              <a:buFont typeface="Wingdings" panose="05000000000000000000" pitchFamily="2" charset="2"/>
              <a:buChar char="q"/>
            </a:pPr>
            <a:r>
              <a:rPr lang="en-US" sz="2500" dirty="0">
                <a:solidFill>
                  <a:srgbClr val="FFFFFF"/>
                </a:solidFill>
                <a:latin typeface="Sagona" panose="02010004040101010103" pitchFamily="2" charset="0"/>
              </a:rPr>
              <a:t>  Request for Information</a:t>
            </a:r>
          </a:p>
          <a:p>
            <a:pPr>
              <a:buFont typeface="Wingdings" panose="05000000000000000000" pitchFamily="2" charset="2"/>
              <a:buChar char="q"/>
            </a:pPr>
            <a:r>
              <a:rPr lang="en-US" sz="2500" dirty="0">
                <a:solidFill>
                  <a:srgbClr val="FFFFFF"/>
                </a:solidFill>
                <a:latin typeface="Sagona" panose="02010004040101010103" pitchFamily="2" charset="0"/>
              </a:rPr>
              <a:t>  Parliamentary Inquiry</a:t>
            </a:r>
          </a:p>
          <a:p>
            <a:pPr>
              <a:buFont typeface="Wingdings" panose="05000000000000000000" pitchFamily="2" charset="2"/>
              <a:buChar char="q"/>
            </a:pPr>
            <a:endParaRPr lang="en-US" sz="2500" dirty="0">
              <a:solidFill>
                <a:srgbClr val="FFFFFF"/>
              </a:solidFill>
              <a:latin typeface="Sagona" panose="02010004040101010103" pitchFamily="2" charset="0"/>
            </a:endParaRPr>
          </a:p>
          <a:p>
            <a:pPr>
              <a:buFont typeface="Wingdings" panose="05000000000000000000" pitchFamily="2" charset="2"/>
              <a:buChar char="q"/>
            </a:pPr>
            <a:endParaRPr lang="en-US" sz="2500" b="1" dirty="0">
              <a:solidFill>
                <a:srgbClr val="FFFFFF"/>
              </a:solidFill>
              <a:latin typeface="Sagona" panose="02010004040101010103" pitchFamily="2" charset="0"/>
            </a:endParaRPr>
          </a:p>
          <a:p>
            <a:pPr>
              <a:buFont typeface="Wingdings" panose="05000000000000000000" pitchFamily="2" charset="2"/>
              <a:buChar char="q"/>
            </a:pPr>
            <a:endParaRPr lang="en-US" sz="2500" b="1" dirty="0">
              <a:solidFill>
                <a:srgbClr val="FFFFFF"/>
              </a:solidFill>
              <a:latin typeface="Sagona" panose="02010004040101010103" pitchFamily="2" charset="0"/>
            </a:endParaRPr>
          </a:p>
        </p:txBody>
      </p:sp>
    </p:spTree>
    <p:extLst>
      <p:ext uri="{BB962C8B-B14F-4D97-AF65-F5344CB8AC3E}">
        <p14:creationId xmlns:p14="http://schemas.microsoft.com/office/powerpoint/2010/main" val="2340175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484A3-208B-9ABD-537C-125009F2F15B}"/>
              </a:ext>
            </a:extLst>
          </p:cNvPr>
          <p:cNvSpPr>
            <a:spLocks noGrp="1"/>
          </p:cNvSpPr>
          <p:nvPr>
            <p:ph type="title"/>
          </p:nvPr>
        </p:nvSpPr>
        <p:spPr>
          <a:xfrm>
            <a:off x="4692335" y="477879"/>
            <a:ext cx="6819475" cy="1332000"/>
          </a:xfrm>
        </p:spPr>
        <p:txBody>
          <a:bodyPr>
            <a:noAutofit/>
          </a:bodyPr>
          <a:lstStyle/>
          <a:p>
            <a:r>
              <a:rPr lang="en-US" sz="4400" dirty="0">
                <a:latin typeface="Sagona" panose="02010004040101010103" pitchFamily="2" charset="0"/>
              </a:rPr>
              <a:t>Subsidiary Motions</a:t>
            </a:r>
            <a:br>
              <a:rPr lang="en-US" sz="4400" dirty="0">
                <a:latin typeface="Sagona" panose="02010004040101010103" pitchFamily="2" charset="0"/>
              </a:rPr>
            </a:br>
            <a:r>
              <a:rPr lang="en-US" sz="4400" dirty="0">
                <a:latin typeface="Sagona" panose="02010004040101010103" pitchFamily="2" charset="0"/>
              </a:rPr>
              <a:t>RONR (12</a:t>
            </a:r>
            <a:r>
              <a:rPr lang="en-US" sz="4400" baseline="30000" dirty="0">
                <a:latin typeface="Sagona" panose="02010004040101010103" pitchFamily="2" charset="0"/>
              </a:rPr>
              <a:t>th</a:t>
            </a:r>
            <a:r>
              <a:rPr lang="en-US" sz="4400" dirty="0">
                <a:latin typeface="Sagona" panose="02010004040101010103" pitchFamily="2" charset="0"/>
              </a:rPr>
              <a:t> ed) 6:3-6:5</a:t>
            </a:r>
          </a:p>
        </p:txBody>
      </p:sp>
      <p:sp>
        <p:nvSpPr>
          <p:cNvPr id="4" name="Content Placeholder 3">
            <a:extLst>
              <a:ext uri="{FF2B5EF4-FFF2-40B4-BE49-F238E27FC236}">
                <a16:creationId xmlns:a16="http://schemas.microsoft.com/office/drawing/2014/main" id="{D9D84043-9E5E-6CF6-48FF-068EEE09EEB6}"/>
              </a:ext>
            </a:extLst>
          </p:cNvPr>
          <p:cNvSpPr>
            <a:spLocks noGrp="1"/>
          </p:cNvSpPr>
          <p:nvPr>
            <p:ph sz="half" idx="2"/>
          </p:nvPr>
        </p:nvSpPr>
        <p:spPr>
          <a:xfrm>
            <a:off x="774792" y="2613089"/>
            <a:ext cx="4954779" cy="2518622"/>
          </a:xfrm>
        </p:spPr>
        <p:txBody>
          <a:bodyPr>
            <a:normAutofit/>
          </a:bodyPr>
          <a:lstStyle/>
          <a:p>
            <a:pPr>
              <a:buFont typeface="Wingdings" panose="05000000000000000000" pitchFamily="2" charset="2"/>
              <a:buChar char="q"/>
            </a:pPr>
            <a:r>
              <a:rPr lang="en-US" sz="2500" dirty="0">
                <a:solidFill>
                  <a:srgbClr val="FFFFFF"/>
                </a:solidFill>
                <a:latin typeface="Sagona" panose="02010004040101010103" pitchFamily="2" charset="0"/>
              </a:rPr>
              <a:t> </a:t>
            </a:r>
            <a:r>
              <a:rPr lang="en-US" sz="2500" b="1" dirty="0">
                <a:solidFill>
                  <a:srgbClr val="FFFFFF"/>
                </a:solidFill>
                <a:latin typeface="Sagona" panose="02010004040101010103" pitchFamily="2" charset="0"/>
              </a:rPr>
              <a:t>P</a:t>
            </a:r>
            <a:r>
              <a:rPr lang="en-US" sz="2500" dirty="0">
                <a:solidFill>
                  <a:srgbClr val="FFFFFF"/>
                </a:solidFill>
                <a:latin typeface="Sagona" panose="02010004040101010103" pitchFamily="2" charset="0"/>
              </a:rPr>
              <a:t>ostpone Indefinitely</a:t>
            </a:r>
          </a:p>
          <a:p>
            <a:pPr>
              <a:buFont typeface="Wingdings" panose="05000000000000000000" pitchFamily="2" charset="2"/>
              <a:buChar char="q"/>
            </a:pPr>
            <a:r>
              <a:rPr lang="en-US" sz="2500" dirty="0">
                <a:solidFill>
                  <a:srgbClr val="FFFFFF"/>
                </a:solidFill>
                <a:latin typeface="Sagona" panose="02010004040101010103" pitchFamily="2" charset="0"/>
              </a:rPr>
              <a:t> </a:t>
            </a:r>
            <a:r>
              <a:rPr lang="en-US" sz="2500" b="1" dirty="0">
                <a:solidFill>
                  <a:srgbClr val="FFFFFF"/>
                </a:solidFill>
                <a:latin typeface="Sagona" panose="02010004040101010103" pitchFamily="2" charset="0"/>
              </a:rPr>
              <a:t>A</a:t>
            </a:r>
            <a:r>
              <a:rPr lang="en-US" sz="2500" dirty="0">
                <a:solidFill>
                  <a:srgbClr val="FFFFFF"/>
                </a:solidFill>
                <a:latin typeface="Sagona" panose="02010004040101010103" pitchFamily="2" charset="0"/>
              </a:rPr>
              <a:t>mend</a:t>
            </a:r>
          </a:p>
          <a:p>
            <a:pPr>
              <a:buFont typeface="Wingdings" panose="05000000000000000000" pitchFamily="2" charset="2"/>
              <a:buChar char="q"/>
            </a:pPr>
            <a:r>
              <a:rPr lang="en-US" sz="2500" dirty="0">
                <a:solidFill>
                  <a:srgbClr val="FFFFFF"/>
                </a:solidFill>
                <a:latin typeface="Sagona" panose="02010004040101010103" pitchFamily="2" charset="0"/>
              </a:rPr>
              <a:t> </a:t>
            </a:r>
            <a:r>
              <a:rPr lang="en-US" sz="2500" b="1" dirty="0">
                <a:solidFill>
                  <a:srgbClr val="FFFFFF"/>
                </a:solidFill>
                <a:latin typeface="Sagona" panose="02010004040101010103" pitchFamily="2" charset="0"/>
              </a:rPr>
              <a:t>C</a:t>
            </a:r>
            <a:r>
              <a:rPr lang="en-US" sz="2500" dirty="0">
                <a:solidFill>
                  <a:srgbClr val="FFFFFF"/>
                </a:solidFill>
                <a:latin typeface="Sagona" panose="02010004040101010103" pitchFamily="2" charset="0"/>
              </a:rPr>
              <a:t>ommit/Refer</a:t>
            </a:r>
          </a:p>
          <a:p>
            <a:pPr>
              <a:buFont typeface="Wingdings" panose="05000000000000000000" pitchFamily="2" charset="2"/>
              <a:buChar char="q"/>
            </a:pPr>
            <a:r>
              <a:rPr lang="en-US" sz="2500" dirty="0">
                <a:solidFill>
                  <a:srgbClr val="FFFFFF"/>
                </a:solidFill>
                <a:latin typeface="Sagona" panose="02010004040101010103" pitchFamily="2" charset="0"/>
              </a:rPr>
              <a:t> </a:t>
            </a:r>
            <a:r>
              <a:rPr lang="en-US" sz="2500" b="1" dirty="0">
                <a:solidFill>
                  <a:srgbClr val="FFFFFF"/>
                </a:solidFill>
                <a:latin typeface="Sagona" panose="02010004040101010103" pitchFamily="2" charset="0"/>
              </a:rPr>
              <a:t>P</a:t>
            </a:r>
            <a:r>
              <a:rPr lang="en-US" sz="2500" dirty="0">
                <a:solidFill>
                  <a:srgbClr val="FFFFFF"/>
                </a:solidFill>
                <a:latin typeface="Sagona" panose="02010004040101010103" pitchFamily="2" charset="0"/>
              </a:rPr>
              <a:t>ostpone to a Certain Time</a:t>
            </a:r>
          </a:p>
          <a:p>
            <a:pPr>
              <a:buFont typeface="Wingdings" panose="05000000000000000000" pitchFamily="2" charset="2"/>
              <a:buChar char="q"/>
            </a:pPr>
            <a:endParaRPr lang="en-US" sz="2500" dirty="0">
              <a:solidFill>
                <a:srgbClr val="FFFFFF"/>
              </a:solidFill>
              <a:latin typeface="Sagona" panose="02010004040101010103" pitchFamily="2" charset="0"/>
            </a:endParaRPr>
          </a:p>
          <a:p>
            <a:pPr>
              <a:buFont typeface="Wingdings" panose="05000000000000000000" pitchFamily="2" charset="2"/>
              <a:buChar char="q"/>
            </a:pPr>
            <a:endParaRPr lang="en-US" sz="2500" dirty="0">
              <a:solidFill>
                <a:srgbClr val="FFFFFF"/>
              </a:solidFill>
              <a:latin typeface="Sagona" panose="02010004040101010103" pitchFamily="2" charset="0"/>
            </a:endParaRPr>
          </a:p>
          <a:p>
            <a:pPr>
              <a:buFont typeface="Wingdings" panose="05000000000000000000" pitchFamily="2" charset="2"/>
              <a:buChar char="q"/>
            </a:pPr>
            <a:endParaRPr lang="en-US" sz="2500" b="1" dirty="0">
              <a:solidFill>
                <a:srgbClr val="FFFFFF"/>
              </a:solidFill>
              <a:latin typeface="Sagona" panose="02010004040101010103" pitchFamily="2" charset="0"/>
            </a:endParaRPr>
          </a:p>
          <a:p>
            <a:pPr>
              <a:buFont typeface="Wingdings" panose="05000000000000000000" pitchFamily="2" charset="2"/>
              <a:buChar char="q"/>
            </a:pPr>
            <a:endParaRPr lang="en-US" sz="2500" b="1" dirty="0">
              <a:solidFill>
                <a:srgbClr val="FFFFFF"/>
              </a:solidFill>
              <a:latin typeface="Sagona" panose="02010004040101010103" pitchFamily="2" charset="0"/>
            </a:endParaRPr>
          </a:p>
        </p:txBody>
      </p:sp>
      <p:sp>
        <p:nvSpPr>
          <p:cNvPr id="3" name="Content Placeholder 3">
            <a:extLst>
              <a:ext uri="{FF2B5EF4-FFF2-40B4-BE49-F238E27FC236}">
                <a16:creationId xmlns:a16="http://schemas.microsoft.com/office/drawing/2014/main" id="{DB62F37F-AA6F-3D49-5A6C-3B5505D3FE82}"/>
              </a:ext>
            </a:extLst>
          </p:cNvPr>
          <p:cNvSpPr txBox="1">
            <a:spLocks/>
          </p:cNvSpPr>
          <p:nvPr/>
        </p:nvSpPr>
        <p:spPr>
          <a:xfrm>
            <a:off x="6462430" y="3195499"/>
            <a:ext cx="4954779" cy="2518622"/>
          </a:xfrm>
          <a:prstGeom prst="rect">
            <a:avLst/>
          </a:prstGeom>
        </p:spPr>
        <p:txBody>
          <a:bodyPr vert="horz" wrap="square" lIns="0" tIns="0" rIns="0" bIns="0" rtlCol="0">
            <a:norm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500" dirty="0">
                <a:solidFill>
                  <a:srgbClr val="FFFFFF"/>
                </a:solidFill>
                <a:latin typeface="Sagona" panose="02010004040101010103" pitchFamily="2" charset="0"/>
              </a:rPr>
              <a:t> </a:t>
            </a:r>
            <a:r>
              <a:rPr lang="en-US" sz="2500" b="1" dirty="0">
                <a:solidFill>
                  <a:srgbClr val="FFFFFF"/>
                </a:solidFill>
                <a:latin typeface="Sagona" panose="02010004040101010103" pitchFamily="2" charset="0"/>
              </a:rPr>
              <a:t>L</a:t>
            </a:r>
            <a:r>
              <a:rPr lang="en-US" sz="2500" dirty="0">
                <a:solidFill>
                  <a:srgbClr val="FFFFFF"/>
                </a:solidFill>
                <a:latin typeface="Sagona" panose="02010004040101010103" pitchFamily="2" charset="0"/>
              </a:rPr>
              <a:t>imit/Extend Limits of Debate</a:t>
            </a:r>
          </a:p>
          <a:p>
            <a:pPr>
              <a:buFont typeface="Wingdings" panose="05000000000000000000" pitchFamily="2" charset="2"/>
              <a:buChar char="q"/>
            </a:pPr>
            <a:r>
              <a:rPr lang="en-US" sz="2500" dirty="0">
                <a:solidFill>
                  <a:srgbClr val="FFFFFF"/>
                </a:solidFill>
                <a:latin typeface="Sagona" panose="02010004040101010103" pitchFamily="2" charset="0"/>
              </a:rPr>
              <a:t> </a:t>
            </a:r>
            <a:r>
              <a:rPr lang="en-US" sz="2500" b="1" dirty="0">
                <a:solidFill>
                  <a:srgbClr val="FFFFFF"/>
                </a:solidFill>
                <a:latin typeface="Sagona" panose="02010004040101010103" pitchFamily="2" charset="0"/>
              </a:rPr>
              <a:t>P</a:t>
            </a:r>
            <a:r>
              <a:rPr lang="en-US" sz="2500" dirty="0">
                <a:solidFill>
                  <a:srgbClr val="FFFFFF"/>
                </a:solidFill>
                <a:latin typeface="Sagona" panose="02010004040101010103" pitchFamily="2" charset="0"/>
              </a:rPr>
              <a:t>revious Question</a:t>
            </a:r>
          </a:p>
          <a:p>
            <a:pPr>
              <a:buFont typeface="Wingdings" panose="05000000000000000000" pitchFamily="2" charset="2"/>
              <a:buChar char="q"/>
            </a:pPr>
            <a:r>
              <a:rPr lang="en-US" sz="2500" dirty="0">
                <a:solidFill>
                  <a:srgbClr val="FFFFFF"/>
                </a:solidFill>
                <a:latin typeface="Sagona" panose="02010004040101010103" pitchFamily="2" charset="0"/>
              </a:rPr>
              <a:t> </a:t>
            </a:r>
            <a:r>
              <a:rPr lang="en-US" sz="2500" b="1" dirty="0">
                <a:solidFill>
                  <a:srgbClr val="FFFFFF"/>
                </a:solidFill>
                <a:latin typeface="Sagona" panose="02010004040101010103" pitchFamily="2" charset="0"/>
              </a:rPr>
              <a:t>L</a:t>
            </a:r>
            <a:r>
              <a:rPr lang="en-US" sz="2500" dirty="0">
                <a:solidFill>
                  <a:srgbClr val="FFFFFF"/>
                </a:solidFill>
                <a:latin typeface="Sagona" panose="02010004040101010103" pitchFamily="2" charset="0"/>
              </a:rPr>
              <a:t>ay on the Table</a:t>
            </a:r>
          </a:p>
          <a:p>
            <a:pPr>
              <a:buFont typeface="Wingdings" panose="05000000000000000000" pitchFamily="2" charset="2"/>
              <a:buChar char="q"/>
            </a:pPr>
            <a:endParaRPr lang="en-US" sz="2500" dirty="0">
              <a:solidFill>
                <a:srgbClr val="FFFFFF"/>
              </a:solidFill>
              <a:latin typeface="Sagona" panose="02010004040101010103" pitchFamily="2" charset="0"/>
            </a:endParaRPr>
          </a:p>
          <a:p>
            <a:pPr>
              <a:buFont typeface="Wingdings" panose="05000000000000000000" pitchFamily="2" charset="2"/>
              <a:buChar char="q"/>
            </a:pPr>
            <a:endParaRPr lang="en-US" sz="2500" b="1" dirty="0">
              <a:solidFill>
                <a:srgbClr val="FFFFFF"/>
              </a:solidFill>
              <a:latin typeface="Sagona" panose="02010004040101010103" pitchFamily="2" charset="0"/>
            </a:endParaRPr>
          </a:p>
          <a:p>
            <a:pPr>
              <a:buFont typeface="Wingdings" panose="05000000000000000000" pitchFamily="2" charset="2"/>
              <a:buChar char="q"/>
            </a:pPr>
            <a:endParaRPr lang="en-US" sz="2500" b="1" dirty="0">
              <a:solidFill>
                <a:srgbClr val="FFFFFF"/>
              </a:solidFill>
              <a:latin typeface="Sagona" panose="02010004040101010103" pitchFamily="2" charset="0"/>
            </a:endParaRPr>
          </a:p>
        </p:txBody>
      </p:sp>
    </p:spTree>
    <p:extLst>
      <p:ext uri="{BB962C8B-B14F-4D97-AF65-F5344CB8AC3E}">
        <p14:creationId xmlns:p14="http://schemas.microsoft.com/office/powerpoint/2010/main" val="939062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484A3-208B-9ABD-537C-125009F2F15B}"/>
              </a:ext>
            </a:extLst>
          </p:cNvPr>
          <p:cNvSpPr>
            <a:spLocks noGrp="1"/>
          </p:cNvSpPr>
          <p:nvPr>
            <p:ph type="title"/>
          </p:nvPr>
        </p:nvSpPr>
        <p:spPr>
          <a:xfrm>
            <a:off x="4968143" y="368917"/>
            <a:ext cx="6819475" cy="1332000"/>
          </a:xfrm>
        </p:spPr>
        <p:txBody>
          <a:bodyPr>
            <a:noAutofit/>
          </a:bodyPr>
          <a:lstStyle/>
          <a:p>
            <a:r>
              <a:rPr lang="en-US" sz="4400" dirty="0">
                <a:latin typeface="Sagona" panose="02010004040101010103" pitchFamily="2" charset="0"/>
              </a:rPr>
              <a:t>Privileged Motions</a:t>
            </a:r>
            <a:br>
              <a:rPr lang="en-US" sz="4400" dirty="0">
                <a:latin typeface="Sagona" panose="02010004040101010103" pitchFamily="2" charset="0"/>
              </a:rPr>
            </a:br>
            <a:r>
              <a:rPr lang="en-US" sz="4400" dirty="0">
                <a:latin typeface="Sagona" panose="02010004040101010103" pitchFamily="2" charset="0"/>
              </a:rPr>
              <a:t>RONR (12</a:t>
            </a:r>
            <a:r>
              <a:rPr lang="en-US" sz="4400" baseline="30000" dirty="0">
                <a:latin typeface="Sagona" panose="02010004040101010103" pitchFamily="2" charset="0"/>
              </a:rPr>
              <a:t>th</a:t>
            </a:r>
            <a:r>
              <a:rPr lang="en-US" sz="4400" dirty="0">
                <a:latin typeface="Sagona" panose="02010004040101010103" pitchFamily="2" charset="0"/>
              </a:rPr>
              <a:t> ed) 6:12</a:t>
            </a:r>
          </a:p>
        </p:txBody>
      </p:sp>
      <p:sp>
        <p:nvSpPr>
          <p:cNvPr id="4" name="Content Placeholder 3">
            <a:extLst>
              <a:ext uri="{FF2B5EF4-FFF2-40B4-BE49-F238E27FC236}">
                <a16:creationId xmlns:a16="http://schemas.microsoft.com/office/drawing/2014/main" id="{D9D84043-9E5E-6CF6-48FF-068EEE09EEB6}"/>
              </a:ext>
            </a:extLst>
          </p:cNvPr>
          <p:cNvSpPr>
            <a:spLocks noGrp="1"/>
          </p:cNvSpPr>
          <p:nvPr>
            <p:ph sz="half" idx="2"/>
          </p:nvPr>
        </p:nvSpPr>
        <p:spPr>
          <a:xfrm>
            <a:off x="993206" y="2617639"/>
            <a:ext cx="6573514" cy="3149710"/>
          </a:xfrm>
        </p:spPr>
        <p:txBody>
          <a:bodyPr>
            <a:normAutofit/>
          </a:bodyPr>
          <a:lstStyle/>
          <a:p>
            <a:pPr>
              <a:buFont typeface="Wingdings" panose="05000000000000000000" pitchFamily="2" charset="2"/>
              <a:buChar char="q"/>
            </a:pPr>
            <a:r>
              <a:rPr lang="en-US" dirty="0">
                <a:solidFill>
                  <a:srgbClr val="FFFFFF"/>
                </a:solidFill>
                <a:latin typeface="Sagona" panose="02010004040101010103" pitchFamily="2" charset="0"/>
              </a:rPr>
              <a:t>  Call for the Orders of the Day</a:t>
            </a:r>
          </a:p>
          <a:p>
            <a:pPr>
              <a:buFont typeface="Wingdings" panose="05000000000000000000" pitchFamily="2" charset="2"/>
              <a:buChar char="q"/>
            </a:pPr>
            <a:r>
              <a:rPr lang="en-US" dirty="0">
                <a:solidFill>
                  <a:srgbClr val="FFFFFF"/>
                </a:solidFill>
                <a:latin typeface="Sagona" panose="02010004040101010103" pitchFamily="2" charset="0"/>
              </a:rPr>
              <a:t>  Raise a Question of Privilege</a:t>
            </a:r>
          </a:p>
          <a:p>
            <a:pPr>
              <a:buFont typeface="Wingdings" panose="05000000000000000000" pitchFamily="2" charset="2"/>
              <a:buChar char="q"/>
            </a:pPr>
            <a:r>
              <a:rPr lang="en-US" dirty="0">
                <a:solidFill>
                  <a:srgbClr val="FFFFFF"/>
                </a:solidFill>
                <a:latin typeface="Sagona" panose="02010004040101010103" pitchFamily="2" charset="0"/>
              </a:rPr>
              <a:t>  Recess</a:t>
            </a:r>
          </a:p>
          <a:p>
            <a:pPr>
              <a:buFont typeface="Wingdings" panose="05000000000000000000" pitchFamily="2" charset="2"/>
              <a:buChar char="q"/>
            </a:pPr>
            <a:r>
              <a:rPr lang="en-US" dirty="0">
                <a:solidFill>
                  <a:srgbClr val="FFFFFF"/>
                </a:solidFill>
                <a:latin typeface="Sagona" panose="02010004040101010103" pitchFamily="2" charset="0"/>
              </a:rPr>
              <a:t>  Adjourn</a:t>
            </a:r>
          </a:p>
          <a:p>
            <a:pPr>
              <a:buFont typeface="Wingdings" panose="05000000000000000000" pitchFamily="2" charset="2"/>
              <a:buChar char="q"/>
            </a:pPr>
            <a:r>
              <a:rPr lang="en-US" dirty="0">
                <a:solidFill>
                  <a:srgbClr val="FFFFFF"/>
                </a:solidFill>
                <a:latin typeface="Sagona" panose="02010004040101010103" pitchFamily="2" charset="0"/>
              </a:rPr>
              <a:t>  Fix the time to which to Adjourn</a:t>
            </a:r>
          </a:p>
          <a:p>
            <a:pPr>
              <a:buFont typeface="Wingdings" panose="05000000000000000000" pitchFamily="2" charset="2"/>
              <a:buChar char="q"/>
            </a:pPr>
            <a:endParaRPr lang="en-US" dirty="0">
              <a:solidFill>
                <a:srgbClr val="FFFFFF"/>
              </a:solidFill>
              <a:latin typeface="Sagona" panose="02010004040101010103" pitchFamily="2" charset="0"/>
            </a:endParaRPr>
          </a:p>
          <a:p>
            <a:pPr>
              <a:buFont typeface="Wingdings" panose="05000000000000000000" pitchFamily="2" charset="2"/>
              <a:buChar char="q"/>
            </a:pPr>
            <a:endParaRPr lang="en-US" dirty="0">
              <a:solidFill>
                <a:srgbClr val="FFFFFF"/>
              </a:solidFill>
              <a:latin typeface="Sagona" panose="02010004040101010103" pitchFamily="2" charset="0"/>
            </a:endParaRPr>
          </a:p>
          <a:p>
            <a:pPr>
              <a:buFont typeface="Wingdings" panose="05000000000000000000" pitchFamily="2" charset="2"/>
              <a:buChar char="q"/>
            </a:pPr>
            <a:endParaRPr lang="en-US" b="1" dirty="0">
              <a:solidFill>
                <a:srgbClr val="FFFFFF"/>
              </a:solidFill>
              <a:latin typeface="Sagona" panose="02010004040101010103" pitchFamily="2" charset="0"/>
            </a:endParaRPr>
          </a:p>
          <a:p>
            <a:pPr>
              <a:buFont typeface="Wingdings" panose="05000000000000000000" pitchFamily="2" charset="2"/>
              <a:buChar char="q"/>
            </a:pPr>
            <a:endParaRPr lang="en-US" b="1" dirty="0">
              <a:solidFill>
                <a:srgbClr val="FFFFFF"/>
              </a:solidFill>
              <a:latin typeface="Sagona" panose="02010004040101010103" pitchFamily="2" charset="0"/>
            </a:endParaRPr>
          </a:p>
        </p:txBody>
      </p:sp>
    </p:spTree>
    <p:extLst>
      <p:ext uri="{BB962C8B-B14F-4D97-AF65-F5344CB8AC3E}">
        <p14:creationId xmlns:p14="http://schemas.microsoft.com/office/powerpoint/2010/main" val="515906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791421-A7E7-22DB-AAEC-8A804A997E58}"/>
              </a:ext>
            </a:extLst>
          </p:cNvPr>
          <p:cNvSpPr>
            <a:spLocks noGrp="1"/>
          </p:cNvSpPr>
          <p:nvPr>
            <p:ph type="ctrTitle"/>
          </p:nvPr>
        </p:nvSpPr>
        <p:spPr>
          <a:xfrm>
            <a:off x="550863" y="549275"/>
            <a:ext cx="10767926" cy="1712011"/>
          </a:xfrm>
        </p:spPr>
        <p:txBody>
          <a:bodyPr anchor="b">
            <a:normAutofit fontScale="90000"/>
          </a:bodyPr>
          <a:lstStyle/>
          <a:p>
            <a:r>
              <a:rPr lang="en-US" dirty="0">
                <a:latin typeface="Sagona" panose="02010004040101010103" pitchFamily="2" charset="0"/>
                <a:cs typeface="Phosphate Inline" panose="02000506050000020004" pitchFamily="2" charset="77"/>
              </a:rPr>
              <a:t>Basic Parliamentary Procedure</a:t>
            </a:r>
          </a:p>
        </p:txBody>
      </p:sp>
      <p:pic>
        <p:nvPicPr>
          <p:cNvPr id="12" name="Picture 11" descr="A purple and white logo on a black background&#10;&#10;Description automatically generated">
            <a:extLst>
              <a:ext uri="{FF2B5EF4-FFF2-40B4-BE49-F238E27FC236}">
                <a16:creationId xmlns:a16="http://schemas.microsoft.com/office/drawing/2014/main" id="{43DF21D8-CAC1-B2DE-487C-9C3367668505}"/>
              </a:ext>
            </a:extLst>
          </p:cNvPr>
          <p:cNvPicPr>
            <a:picLocks noChangeAspect="1"/>
          </p:cNvPicPr>
          <p:nvPr/>
        </p:nvPicPr>
        <p:blipFill rotWithShape="1">
          <a:blip r:embed="rId3">
            <a:alphaModFix amt="50000"/>
          </a:blip>
          <a:srcRect b="18756"/>
          <a:stretch/>
        </p:blipFill>
        <p:spPr>
          <a:xfrm>
            <a:off x="9000000" y="4037446"/>
            <a:ext cx="3034423" cy="2465282"/>
          </a:xfrm>
          <a:prstGeom prst="rect">
            <a:avLst/>
          </a:prstGeom>
        </p:spPr>
      </p:pic>
      <p:sp>
        <p:nvSpPr>
          <p:cNvPr id="5" name="object 10">
            <a:extLst>
              <a:ext uri="{FF2B5EF4-FFF2-40B4-BE49-F238E27FC236}">
                <a16:creationId xmlns:a16="http://schemas.microsoft.com/office/drawing/2014/main" id="{FB48937D-FF63-E9E8-6593-9F6BAA1368D5}"/>
              </a:ext>
            </a:extLst>
          </p:cNvPr>
          <p:cNvSpPr txBox="1">
            <a:spLocks/>
          </p:cNvSpPr>
          <p:nvPr/>
        </p:nvSpPr>
        <p:spPr>
          <a:xfrm>
            <a:off x="550863" y="2810561"/>
            <a:ext cx="8796337" cy="1301339"/>
          </a:xfrm>
          <a:prstGeom prst="rect">
            <a:avLst/>
          </a:prstGeom>
        </p:spPr>
        <p:txBody>
          <a:bodyPr vert="horz" wrap="square" lIns="0" tIns="8467" rIns="0" bIns="0" rtlCol="0" anchor="t" anchorCtr="0">
            <a:spAutoFit/>
          </a:bodyPr>
          <a:lstStyle>
            <a:lvl1pPr algn="l" defTabSz="914400" rtl="0" eaLnBrk="1" latinLnBrk="0" hangingPunct="1">
              <a:lnSpc>
                <a:spcPct val="100000"/>
              </a:lnSpc>
              <a:spcBef>
                <a:spcPct val="0"/>
              </a:spcBef>
              <a:buNone/>
              <a:defRPr lang="en-US" sz="6400" kern="1200">
                <a:solidFill>
                  <a:schemeClr val="tx1"/>
                </a:solidFill>
                <a:latin typeface="+mj-lt"/>
                <a:ea typeface="+mj-ea"/>
                <a:cs typeface="+mj-cs"/>
              </a:defRPr>
            </a:lvl1pPr>
          </a:lstStyle>
          <a:p>
            <a:pPr marL="8467" marR="3387">
              <a:lnSpc>
                <a:spcPct val="114599"/>
              </a:lnSpc>
              <a:spcBef>
                <a:spcPts val="67"/>
              </a:spcBef>
            </a:pPr>
            <a:r>
              <a:rPr lang="en-US" sz="2500" spc="120" dirty="0">
                <a:latin typeface="Sagona" panose="02010004040101010103" pitchFamily="2" charset="0"/>
                <a:cs typeface="Tahoma"/>
              </a:rPr>
              <a:t>Meeting</a:t>
            </a:r>
            <a:r>
              <a:rPr lang="en-US" sz="2500" spc="-97" dirty="0">
                <a:latin typeface="Sagona" panose="02010004040101010103" pitchFamily="2" charset="0"/>
                <a:cs typeface="Tahoma"/>
              </a:rPr>
              <a:t> </a:t>
            </a:r>
            <a:r>
              <a:rPr lang="en-US" sz="2500" spc="87" dirty="0">
                <a:latin typeface="Sagona" panose="02010004040101010103" pitchFamily="2" charset="0"/>
                <a:cs typeface="Tahoma"/>
              </a:rPr>
              <a:t>from</a:t>
            </a:r>
            <a:r>
              <a:rPr lang="en-US" sz="2500" spc="-93" dirty="0">
                <a:latin typeface="Sagona" panose="02010004040101010103" pitchFamily="2" charset="0"/>
                <a:cs typeface="Tahoma"/>
              </a:rPr>
              <a:t> </a:t>
            </a:r>
            <a:r>
              <a:rPr lang="en-US" sz="2500" dirty="0">
                <a:latin typeface="Sagona" panose="02010004040101010103" pitchFamily="2" charset="0"/>
                <a:cs typeface="Tahoma"/>
              </a:rPr>
              <a:t>Hell!</a:t>
            </a:r>
            <a:r>
              <a:rPr lang="en-US" sz="2500" spc="-93" dirty="0">
                <a:latin typeface="Sagona" panose="02010004040101010103" pitchFamily="2" charset="0"/>
                <a:cs typeface="Tahoma"/>
              </a:rPr>
              <a:t> </a:t>
            </a:r>
            <a:r>
              <a:rPr lang="en-US" sz="2500" spc="90" dirty="0">
                <a:latin typeface="Sagona" panose="02010004040101010103" pitchFamily="2" charset="0"/>
                <a:cs typeface="Tahoma"/>
              </a:rPr>
              <a:t>Running</a:t>
            </a:r>
            <a:r>
              <a:rPr lang="en-US" sz="2500" spc="-93" dirty="0">
                <a:latin typeface="Sagona" panose="02010004040101010103" pitchFamily="2" charset="0"/>
                <a:cs typeface="Tahoma"/>
              </a:rPr>
              <a:t> </a:t>
            </a:r>
            <a:r>
              <a:rPr lang="en-US" sz="2500" spc="153" dirty="0">
                <a:latin typeface="Sagona" panose="02010004040101010103" pitchFamily="2" charset="0"/>
                <a:cs typeface="Tahoma"/>
              </a:rPr>
              <a:t>A</a:t>
            </a:r>
            <a:r>
              <a:rPr lang="en-US" sz="2500" spc="-97" dirty="0">
                <a:latin typeface="Sagona" panose="02010004040101010103" pitchFamily="2" charset="0"/>
                <a:cs typeface="Tahoma"/>
              </a:rPr>
              <a:t> </a:t>
            </a:r>
            <a:r>
              <a:rPr lang="en-US" sz="2500" spc="120" dirty="0">
                <a:latin typeface="Sagona" panose="02010004040101010103" pitchFamily="2" charset="0"/>
                <a:cs typeface="Tahoma"/>
              </a:rPr>
              <a:t>Meeting</a:t>
            </a:r>
            <a:r>
              <a:rPr lang="en-US" sz="2500" spc="-93" dirty="0">
                <a:latin typeface="Sagona" panose="02010004040101010103" pitchFamily="2" charset="0"/>
                <a:cs typeface="Tahoma"/>
              </a:rPr>
              <a:t> </a:t>
            </a:r>
            <a:r>
              <a:rPr lang="en-US" sz="2500" spc="73" dirty="0">
                <a:latin typeface="Sagona" panose="02010004040101010103" pitchFamily="2" charset="0"/>
                <a:cs typeface="Tahoma"/>
              </a:rPr>
              <a:t>or</a:t>
            </a:r>
            <a:r>
              <a:rPr lang="en-US" sz="2500" spc="-93" dirty="0">
                <a:latin typeface="Sagona" panose="02010004040101010103" pitchFamily="2" charset="0"/>
                <a:cs typeface="Tahoma"/>
              </a:rPr>
              <a:t> </a:t>
            </a:r>
            <a:r>
              <a:rPr lang="en-US" sz="2500" spc="76" dirty="0">
                <a:latin typeface="Sagona" panose="02010004040101010103" pitchFamily="2" charset="0"/>
                <a:cs typeface="Tahoma"/>
              </a:rPr>
              <a:t>Drowning</a:t>
            </a:r>
            <a:r>
              <a:rPr lang="en-US" sz="2500" spc="-93" dirty="0">
                <a:latin typeface="Sagona" panose="02010004040101010103" pitchFamily="2" charset="0"/>
                <a:cs typeface="Tahoma"/>
              </a:rPr>
              <a:t> </a:t>
            </a:r>
            <a:r>
              <a:rPr lang="en-US" sz="2500" spc="53" dirty="0">
                <a:latin typeface="Sagona" panose="02010004040101010103" pitchFamily="2" charset="0"/>
                <a:cs typeface="Tahoma"/>
              </a:rPr>
              <a:t>in</a:t>
            </a:r>
            <a:r>
              <a:rPr lang="en-US" sz="2500" spc="-93" dirty="0">
                <a:latin typeface="Sagona" panose="02010004040101010103" pitchFamily="2" charset="0"/>
                <a:cs typeface="Tahoma"/>
              </a:rPr>
              <a:t> </a:t>
            </a:r>
            <a:r>
              <a:rPr lang="en-US" sz="2500" spc="100" dirty="0">
                <a:latin typeface="Sagona" panose="02010004040101010103" pitchFamily="2" charset="0"/>
                <a:cs typeface="Tahoma"/>
              </a:rPr>
              <a:t>Chaos? </a:t>
            </a:r>
            <a:r>
              <a:rPr lang="en-US" sz="2500" spc="60" dirty="0">
                <a:solidFill>
                  <a:srgbClr val="CC0099"/>
                </a:solidFill>
                <a:latin typeface="Sagona" panose="02010004040101010103" pitchFamily="2" charset="0"/>
                <a:cs typeface="Tahoma"/>
              </a:rPr>
              <a:t>https://</a:t>
            </a:r>
            <a:r>
              <a:rPr lang="en-US" sz="2500" spc="60" dirty="0">
                <a:solidFill>
                  <a:srgbClr val="CC0099"/>
                </a:solidFill>
                <a:latin typeface="Sagona" panose="02010004040101010103" pitchFamily="2" charset="0"/>
                <a:cs typeface="Tahoma"/>
                <a:hlinkClick r:id="rId4">
                  <a:extLst>
                    <a:ext uri="{A12FA001-AC4F-418D-AE19-62706E023703}">
                      <ahyp:hlinkClr xmlns:ahyp="http://schemas.microsoft.com/office/drawing/2018/hyperlinkcolor" val="tx"/>
                    </a:ext>
                  </a:extLst>
                </a:hlinkClick>
              </a:rPr>
              <a:t>www.youtube.com/watch?v=xQW1fEwYZVA</a:t>
            </a:r>
            <a:endParaRPr lang="en-US" sz="2500" dirty="0">
              <a:solidFill>
                <a:srgbClr val="CC0099"/>
              </a:solidFill>
              <a:latin typeface="Sagona" panose="02010004040101010103" pitchFamily="2" charset="0"/>
              <a:cs typeface="Tahoma"/>
            </a:endParaRPr>
          </a:p>
        </p:txBody>
      </p:sp>
    </p:spTree>
    <p:extLst>
      <p:ext uri="{BB962C8B-B14F-4D97-AF65-F5344CB8AC3E}">
        <p14:creationId xmlns:p14="http://schemas.microsoft.com/office/powerpoint/2010/main" val="97449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BB06B-61EB-74EC-7F05-42C2F1FB0C3E}"/>
              </a:ext>
            </a:extLst>
          </p:cNvPr>
          <p:cNvSpPr>
            <a:spLocks noGrp="1"/>
          </p:cNvSpPr>
          <p:nvPr>
            <p:ph type="title"/>
          </p:nvPr>
        </p:nvSpPr>
        <p:spPr>
          <a:xfrm>
            <a:off x="1306554" y="228321"/>
            <a:ext cx="9603275" cy="1049235"/>
          </a:xfrm>
        </p:spPr>
        <p:txBody>
          <a:bodyPr>
            <a:noAutofit/>
          </a:bodyPr>
          <a:lstStyle/>
          <a:p>
            <a:pPr algn="ctr"/>
            <a:r>
              <a:rPr lang="en-US" sz="4400" b="1" dirty="0">
                <a:latin typeface="Sagona" panose="02010004040101010103" pitchFamily="2" charset="0"/>
              </a:rPr>
              <a:t>HANDLING A MOTION</a:t>
            </a:r>
            <a:br>
              <a:rPr lang="en-US" sz="4400" b="1" dirty="0">
                <a:latin typeface="Sagona" panose="02010004040101010103" pitchFamily="2" charset="0"/>
              </a:rPr>
            </a:br>
            <a:r>
              <a:rPr lang="en-US" sz="4400" b="1" dirty="0">
                <a:latin typeface="Sagona" panose="02010004040101010103" pitchFamily="2" charset="0"/>
              </a:rPr>
              <a:t>RONR (12</a:t>
            </a:r>
            <a:r>
              <a:rPr lang="en-US" sz="4400" b="1" baseline="30000" dirty="0">
                <a:latin typeface="Sagona" panose="02010004040101010103" pitchFamily="2" charset="0"/>
              </a:rPr>
              <a:t>TH</a:t>
            </a:r>
            <a:r>
              <a:rPr lang="en-US" sz="4400" b="1" dirty="0">
                <a:latin typeface="Sagona" panose="02010004040101010103" pitchFamily="2" charset="0"/>
              </a:rPr>
              <a:t> ED) Section 4</a:t>
            </a:r>
          </a:p>
        </p:txBody>
      </p:sp>
      <p:sp>
        <p:nvSpPr>
          <p:cNvPr id="4" name="TextBox 3">
            <a:extLst>
              <a:ext uri="{FF2B5EF4-FFF2-40B4-BE49-F238E27FC236}">
                <a16:creationId xmlns:a16="http://schemas.microsoft.com/office/drawing/2014/main" id="{19301F27-92A9-20C7-45FA-CAC93C8580F1}"/>
              </a:ext>
            </a:extLst>
          </p:cNvPr>
          <p:cNvSpPr txBox="1"/>
          <p:nvPr/>
        </p:nvSpPr>
        <p:spPr>
          <a:xfrm>
            <a:off x="642876" y="1903312"/>
            <a:ext cx="7895501" cy="5401479"/>
          </a:xfrm>
          <a:prstGeom prst="rect">
            <a:avLst/>
          </a:prstGeom>
          <a:noFill/>
        </p:spPr>
        <p:txBody>
          <a:bodyPr wrap="square">
            <a:spAutoFit/>
          </a:bodyPr>
          <a:lstStyle/>
          <a:p>
            <a:pPr marL="571500" indent="-457200">
              <a:spcAft>
                <a:spcPts val="1800"/>
              </a:spcAft>
              <a:buFont typeface="Wingdings" panose="05000000000000000000" pitchFamily="2" charset="2"/>
              <a:buChar char="v"/>
            </a:pPr>
            <a:r>
              <a:rPr lang="en-US" sz="2500" dirty="0">
                <a:latin typeface="Sagona" panose="02010004040101010103" pitchFamily="2" charset="0"/>
              </a:rPr>
              <a:t>Six Steps:</a:t>
            </a:r>
          </a:p>
          <a:p>
            <a:pPr marL="1028700" lvl="1" indent="-457200">
              <a:spcAft>
                <a:spcPts val="1800"/>
              </a:spcAft>
              <a:buFont typeface="Wingdings" panose="05000000000000000000" pitchFamily="2" charset="2"/>
              <a:buChar char="v"/>
            </a:pPr>
            <a:r>
              <a:rPr lang="en-US" sz="2500" dirty="0">
                <a:latin typeface="Sagona" panose="02010004040101010103" pitchFamily="2" charset="0"/>
              </a:rPr>
              <a:t>Member makes the motion</a:t>
            </a:r>
          </a:p>
          <a:p>
            <a:pPr marL="1028700" lvl="1" indent="-457200">
              <a:spcAft>
                <a:spcPts val="1800"/>
              </a:spcAft>
              <a:buFont typeface="Wingdings" panose="05000000000000000000" pitchFamily="2" charset="2"/>
              <a:buChar char="v"/>
            </a:pPr>
            <a:r>
              <a:rPr lang="en-US" sz="2500" dirty="0">
                <a:latin typeface="Sagona" panose="02010004040101010103" pitchFamily="2" charset="0"/>
              </a:rPr>
              <a:t>Motion is seconded</a:t>
            </a:r>
          </a:p>
          <a:p>
            <a:pPr marL="1028700" lvl="1" indent="-457200">
              <a:spcAft>
                <a:spcPts val="1800"/>
              </a:spcAft>
              <a:buFont typeface="Wingdings" panose="05000000000000000000" pitchFamily="2" charset="2"/>
              <a:buChar char="v"/>
            </a:pPr>
            <a:r>
              <a:rPr lang="en-US" sz="2500" dirty="0">
                <a:latin typeface="Sagona" panose="02010004040101010103" pitchFamily="2" charset="0"/>
              </a:rPr>
              <a:t>Motion is “stated” by the chair </a:t>
            </a:r>
          </a:p>
          <a:p>
            <a:pPr marL="1028700" lvl="1" indent="-457200">
              <a:spcAft>
                <a:spcPts val="1800"/>
              </a:spcAft>
              <a:buFont typeface="Wingdings" panose="05000000000000000000" pitchFamily="2" charset="2"/>
              <a:buChar char="v"/>
            </a:pPr>
            <a:r>
              <a:rPr lang="en-US" sz="2500" dirty="0">
                <a:latin typeface="Sagona" panose="02010004040101010103" pitchFamily="2" charset="0"/>
              </a:rPr>
              <a:t>Debate</a:t>
            </a:r>
          </a:p>
          <a:p>
            <a:pPr marL="1028700" lvl="1" indent="-457200">
              <a:spcAft>
                <a:spcPts val="1800"/>
              </a:spcAft>
              <a:buFont typeface="Wingdings" panose="05000000000000000000" pitchFamily="2" charset="2"/>
              <a:buChar char="v"/>
            </a:pPr>
            <a:r>
              <a:rPr lang="en-US" sz="2500" dirty="0">
                <a:latin typeface="Sagona" panose="02010004040101010103" pitchFamily="2" charset="0"/>
              </a:rPr>
              <a:t>The motion is “put” by the chair</a:t>
            </a:r>
          </a:p>
          <a:p>
            <a:pPr marL="1028700" lvl="1" indent="-457200">
              <a:spcAft>
                <a:spcPts val="1800"/>
              </a:spcAft>
              <a:buFont typeface="Wingdings" panose="05000000000000000000" pitchFamily="2" charset="2"/>
              <a:buChar char="v"/>
            </a:pPr>
            <a:r>
              <a:rPr lang="en-US" sz="2500" dirty="0">
                <a:latin typeface="Sagona" panose="02010004040101010103" pitchFamily="2" charset="0"/>
              </a:rPr>
              <a:t>Vote</a:t>
            </a:r>
          </a:p>
          <a:p>
            <a:pPr marL="571500" lvl="1">
              <a:spcAft>
                <a:spcPts val="1800"/>
              </a:spcAft>
            </a:pPr>
            <a:endParaRPr lang="en-US" sz="2500" dirty="0">
              <a:latin typeface="Sagona" panose="02010004040101010103" pitchFamily="2" charset="0"/>
            </a:endParaRPr>
          </a:p>
          <a:p>
            <a:pPr marL="571500" indent="-457200">
              <a:spcAft>
                <a:spcPts val="1800"/>
              </a:spcAft>
              <a:buFont typeface="Wingdings" panose="05000000000000000000" pitchFamily="2" charset="2"/>
              <a:buChar char="v"/>
            </a:pPr>
            <a:endParaRPr lang="en-US" sz="2500" dirty="0">
              <a:latin typeface="Sagona" panose="02010004040101010103" pitchFamily="2" charset="0"/>
            </a:endParaRPr>
          </a:p>
        </p:txBody>
      </p:sp>
    </p:spTree>
    <p:extLst>
      <p:ext uri="{BB962C8B-B14F-4D97-AF65-F5344CB8AC3E}">
        <p14:creationId xmlns:p14="http://schemas.microsoft.com/office/powerpoint/2010/main" val="4101765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484A3-208B-9ABD-537C-125009F2F15B}"/>
              </a:ext>
            </a:extLst>
          </p:cNvPr>
          <p:cNvSpPr>
            <a:spLocks noGrp="1"/>
          </p:cNvSpPr>
          <p:nvPr>
            <p:ph type="title"/>
          </p:nvPr>
        </p:nvSpPr>
        <p:spPr>
          <a:xfrm>
            <a:off x="308919" y="297573"/>
            <a:ext cx="11542665" cy="6004373"/>
          </a:xfrm>
        </p:spPr>
        <p:txBody>
          <a:bodyPr>
            <a:noAutofit/>
          </a:bodyPr>
          <a:lstStyle/>
          <a:p>
            <a:r>
              <a:rPr lang="en-US" b="1" dirty="0">
                <a:latin typeface="Sagona" panose="02010004040101010103" pitchFamily="2" charset="0"/>
              </a:rPr>
              <a:t>The Motion:  </a:t>
            </a:r>
            <a:r>
              <a:rPr lang="en-US" dirty="0">
                <a:latin typeface="Sagona" panose="02010004040101010103" pitchFamily="2" charset="0"/>
              </a:rPr>
              <a:t>The monthly meeting of the Odenton Book Club is in progress</a:t>
            </a:r>
            <a:br>
              <a:rPr lang="en-US" dirty="0">
                <a:latin typeface="Sagona" panose="02010004040101010103" pitchFamily="2" charset="0"/>
              </a:rPr>
            </a:br>
            <a:br>
              <a:rPr lang="en-US" dirty="0">
                <a:latin typeface="Sagona" panose="02010004040101010103" pitchFamily="2" charset="0"/>
              </a:rPr>
            </a:br>
            <a:r>
              <a:rPr lang="en-US" sz="2400" b="1" dirty="0">
                <a:solidFill>
                  <a:schemeClr val="accent3"/>
                </a:solidFill>
                <a:latin typeface="Sagona" panose="02010004040101010103" pitchFamily="2" charset="0"/>
              </a:rPr>
              <a:t>Member A:  </a:t>
            </a:r>
            <a:r>
              <a:rPr lang="en-US" sz="2400" dirty="0">
                <a:latin typeface="Sagona" panose="02010004040101010103" pitchFamily="2" charset="0"/>
              </a:rPr>
              <a:t>Madam Chair</a:t>
            </a:r>
            <a:br>
              <a:rPr lang="en-US" sz="2400" dirty="0">
                <a:latin typeface="Sagona" panose="02010004040101010103" pitchFamily="2" charset="0"/>
              </a:rPr>
            </a:br>
            <a:br>
              <a:rPr lang="en-US" sz="2400" dirty="0">
                <a:latin typeface="Sagona" panose="02010004040101010103" pitchFamily="2" charset="0"/>
              </a:rPr>
            </a:br>
            <a:r>
              <a:rPr lang="en-US" sz="2400" b="1" dirty="0" err="1">
                <a:solidFill>
                  <a:schemeClr val="accent3"/>
                </a:solidFill>
                <a:latin typeface="Sagona" panose="02010004040101010103" pitchFamily="2" charset="0"/>
              </a:rPr>
              <a:t>Chair</a:t>
            </a:r>
            <a:r>
              <a:rPr lang="en-US" sz="2400" b="1" dirty="0">
                <a:solidFill>
                  <a:schemeClr val="accent3"/>
                </a:solidFill>
                <a:latin typeface="Sagona" panose="02010004040101010103" pitchFamily="2" charset="0"/>
              </a:rPr>
              <a:t>:  </a:t>
            </a:r>
            <a:r>
              <a:rPr lang="en-US" sz="2400" dirty="0">
                <a:latin typeface="Sagona" panose="02010004040101010103" pitchFamily="2" charset="0"/>
              </a:rPr>
              <a:t>The chair recognizes Member A</a:t>
            </a:r>
            <a:br>
              <a:rPr lang="en-US" sz="2400" dirty="0">
                <a:latin typeface="Sagona" panose="02010004040101010103" pitchFamily="2" charset="0"/>
              </a:rPr>
            </a:br>
            <a:br>
              <a:rPr lang="en-US" sz="2400" dirty="0">
                <a:latin typeface="Sagona" panose="02010004040101010103" pitchFamily="2" charset="0"/>
              </a:rPr>
            </a:br>
            <a:r>
              <a:rPr lang="en-US" sz="2400" b="1" dirty="0">
                <a:solidFill>
                  <a:schemeClr val="accent3"/>
                </a:solidFill>
                <a:latin typeface="Sagona" panose="02010004040101010103" pitchFamily="2" charset="0"/>
              </a:rPr>
              <a:t>Member A:  </a:t>
            </a:r>
            <a:r>
              <a:rPr lang="en-US" sz="2400" dirty="0">
                <a:latin typeface="Sagona" panose="02010004040101010103" pitchFamily="2" charset="0"/>
              </a:rPr>
              <a:t>I move that we donate 40 books to the homeless shelter that we support</a:t>
            </a:r>
            <a:br>
              <a:rPr lang="en-US" sz="2400" dirty="0">
                <a:latin typeface="Sagona" panose="02010004040101010103" pitchFamily="2" charset="0"/>
              </a:rPr>
            </a:br>
            <a:br>
              <a:rPr lang="en-US" sz="2400" dirty="0">
                <a:latin typeface="Sagona" panose="02010004040101010103" pitchFamily="2" charset="0"/>
              </a:rPr>
            </a:br>
            <a:r>
              <a:rPr lang="en-US" sz="2400" b="1" dirty="0">
                <a:solidFill>
                  <a:schemeClr val="accent3"/>
                </a:solidFill>
                <a:latin typeface="Sagona" panose="02010004040101010103" pitchFamily="2" charset="0"/>
              </a:rPr>
              <a:t>Member B:  </a:t>
            </a:r>
            <a:r>
              <a:rPr lang="en-US" sz="2400" dirty="0">
                <a:latin typeface="Sagona" panose="02010004040101010103" pitchFamily="2" charset="0"/>
              </a:rPr>
              <a:t>Second</a:t>
            </a:r>
            <a:br>
              <a:rPr lang="en-US" sz="2400" dirty="0">
                <a:latin typeface="Sagona" panose="02010004040101010103" pitchFamily="2" charset="0"/>
              </a:rPr>
            </a:br>
            <a:br>
              <a:rPr lang="en-US" sz="2400" dirty="0">
                <a:latin typeface="Sagona" panose="02010004040101010103" pitchFamily="2" charset="0"/>
              </a:rPr>
            </a:br>
            <a:r>
              <a:rPr lang="en-US" sz="2400" b="1" dirty="0">
                <a:solidFill>
                  <a:schemeClr val="accent3"/>
                </a:solidFill>
                <a:latin typeface="Sagona" panose="02010004040101010103" pitchFamily="2" charset="0"/>
              </a:rPr>
              <a:t>Chair:  </a:t>
            </a:r>
            <a:r>
              <a:rPr lang="en-US" sz="2400" dirty="0">
                <a:latin typeface="Sagona" panose="02010004040101010103" pitchFamily="2" charset="0"/>
              </a:rPr>
              <a:t>It is moved and seconded to donate 40 books to the homeless shelter that we support.  Are you ready for the question? Member A, as the maker of the motion, you are recognized first in debate.</a:t>
            </a:r>
            <a:br>
              <a:rPr lang="en-US" sz="2400" dirty="0">
                <a:latin typeface="Sagona" panose="02010004040101010103" pitchFamily="2" charset="0"/>
              </a:rPr>
            </a:br>
            <a:r>
              <a:rPr lang="en-US" sz="2400" dirty="0">
                <a:latin typeface="Sagona" panose="02010004040101010103" pitchFamily="2" charset="0"/>
              </a:rPr>
              <a:t> </a:t>
            </a:r>
            <a:br>
              <a:rPr lang="en-US" dirty="0">
                <a:latin typeface="Sagona" panose="02010004040101010103" pitchFamily="2" charset="0"/>
              </a:rPr>
            </a:br>
            <a:br>
              <a:rPr lang="en-US" dirty="0">
                <a:latin typeface="Sagona" panose="02010004040101010103" pitchFamily="2" charset="0"/>
              </a:rPr>
            </a:br>
            <a:br>
              <a:rPr lang="en-US" dirty="0">
                <a:latin typeface="Sagona" panose="02010004040101010103" pitchFamily="2" charset="0"/>
              </a:rPr>
            </a:br>
            <a:endParaRPr lang="en-US" dirty="0">
              <a:latin typeface="Sagona" panose="02010004040101010103" pitchFamily="2" charset="0"/>
            </a:endParaRPr>
          </a:p>
        </p:txBody>
      </p:sp>
    </p:spTree>
    <p:extLst>
      <p:ext uri="{BB962C8B-B14F-4D97-AF65-F5344CB8AC3E}">
        <p14:creationId xmlns:p14="http://schemas.microsoft.com/office/powerpoint/2010/main" val="2901211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484A3-208B-9ABD-537C-125009F2F15B}"/>
              </a:ext>
            </a:extLst>
          </p:cNvPr>
          <p:cNvSpPr>
            <a:spLocks noGrp="1"/>
          </p:cNvSpPr>
          <p:nvPr>
            <p:ph type="title"/>
          </p:nvPr>
        </p:nvSpPr>
        <p:spPr>
          <a:xfrm>
            <a:off x="866428" y="297573"/>
            <a:ext cx="10985156" cy="5917876"/>
          </a:xfrm>
        </p:spPr>
        <p:txBody>
          <a:bodyPr>
            <a:noAutofit/>
          </a:bodyPr>
          <a:lstStyle/>
          <a:p>
            <a:r>
              <a:rPr lang="en-US" sz="2400" dirty="0">
                <a:latin typeface="Sagona" panose="02010004040101010103" pitchFamily="2" charset="0"/>
              </a:rPr>
              <a:t> </a:t>
            </a:r>
            <a:br>
              <a:rPr lang="en-US" sz="2400" dirty="0">
                <a:latin typeface="Sagona" panose="02010004040101010103" pitchFamily="2" charset="0"/>
              </a:rPr>
            </a:br>
            <a:r>
              <a:rPr lang="en-US" sz="4000" b="1" dirty="0">
                <a:latin typeface="Sagona" panose="02010004040101010103" pitchFamily="2" charset="0"/>
              </a:rPr>
              <a:t>The Motion:</a:t>
            </a:r>
            <a:br>
              <a:rPr lang="en-US" sz="4000" b="1" dirty="0">
                <a:latin typeface="Sagona" panose="02010004040101010103" pitchFamily="2" charset="0"/>
              </a:rPr>
            </a:br>
            <a:br>
              <a:rPr lang="en-US" sz="2400" dirty="0">
                <a:latin typeface="Sagona" panose="02010004040101010103" pitchFamily="2" charset="0"/>
              </a:rPr>
            </a:br>
            <a:r>
              <a:rPr lang="en-US" sz="2400" b="1" dirty="0">
                <a:solidFill>
                  <a:schemeClr val="accent3"/>
                </a:solidFill>
                <a:latin typeface="Sagona" panose="02010004040101010103" pitchFamily="2" charset="0"/>
              </a:rPr>
              <a:t>Member A:</a:t>
            </a:r>
            <a:r>
              <a:rPr lang="en-US" sz="2400" b="1" dirty="0">
                <a:latin typeface="Sagona" panose="02010004040101010103" pitchFamily="2" charset="0"/>
              </a:rPr>
              <a:t>  </a:t>
            </a:r>
            <a:r>
              <a:rPr lang="en-US" sz="2400" dirty="0">
                <a:latin typeface="Sagona" panose="02010004040101010103" pitchFamily="2" charset="0"/>
              </a:rPr>
              <a:t>We give them money all the time and I think they would appreciate books since the money normally goes to upkeep and food</a:t>
            </a:r>
            <a:br>
              <a:rPr lang="en-US" sz="2400" dirty="0">
                <a:latin typeface="Sagona" panose="02010004040101010103" pitchFamily="2" charset="0"/>
              </a:rPr>
            </a:br>
            <a:br>
              <a:rPr lang="en-US" sz="2400" dirty="0">
                <a:latin typeface="Sagona" panose="02010004040101010103" pitchFamily="2" charset="0"/>
              </a:rPr>
            </a:br>
            <a:r>
              <a:rPr lang="en-US" sz="2400" b="1" dirty="0">
                <a:solidFill>
                  <a:schemeClr val="accent3"/>
                </a:solidFill>
                <a:latin typeface="Sagona" panose="02010004040101010103" pitchFamily="2" charset="0"/>
              </a:rPr>
              <a:t>Member C:</a:t>
            </a:r>
            <a:r>
              <a:rPr lang="en-US" sz="2400" b="1" dirty="0">
                <a:latin typeface="Sagona" panose="02010004040101010103" pitchFamily="2" charset="0"/>
              </a:rPr>
              <a:t>  </a:t>
            </a:r>
            <a:r>
              <a:rPr lang="en-US" sz="2400" dirty="0">
                <a:latin typeface="Sagona" panose="02010004040101010103" pitchFamily="2" charset="0"/>
              </a:rPr>
              <a:t>Madam Chair</a:t>
            </a:r>
            <a:br>
              <a:rPr lang="en-US" sz="2400" dirty="0">
                <a:latin typeface="Sagona" panose="02010004040101010103" pitchFamily="2" charset="0"/>
              </a:rPr>
            </a:br>
            <a:br>
              <a:rPr lang="en-US" sz="2400" dirty="0">
                <a:latin typeface="Sagona" panose="02010004040101010103" pitchFamily="2" charset="0"/>
              </a:rPr>
            </a:br>
            <a:r>
              <a:rPr lang="en-US" sz="2400" b="1" dirty="0" err="1">
                <a:solidFill>
                  <a:schemeClr val="accent3"/>
                </a:solidFill>
                <a:latin typeface="Sagona" panose="02010004040101010103" pitchFamily="2" charset="0"/>
              </a:rPr>
              <a:t>Chair</a:t>
            </a:r>
            <a:r>
              <a:rPr lang="en-US" sz="2400" b="1" dirty="0">
                <a:solidFill>
                  <a:schemeClr val="accent3"/>
                </a:solidFill>
                <a:latin typeface="Sagona" panose="02010004040101010103" pitchFamily="2" charset="0"/>
              </a:rPr>
              <a:t>:</a:t>
            </a:r>
            <a:r>
              <a:rPr lang="en-US" sz="2400" dirty="0">
                <a:solidFill>
                  <a:schemeClr val="accent3"/>
                </a:solidFill>
                <a:latin typeface="Sagona" panose="02010004040101010103" pitchFamily="2" charset="0"/>
              </a:rPr>
              <a:t>  </a:t>
            </a:r>
            <a:r>
              <a:rPr lang="en-US" sz="2400" dirty="0">
                <a:latin typeface="Sagona" panose="02010004040101010103" pitchFamily="2" charset="0"/>
              </a:rPr>
              <a:t>The chair recognizes Member C</a:t>
            </a:r>
            <a:br>
              <a:rPr lang="en-US" sz="2400" dirty="0">
                <a:latin typeface="Sagona" panose="02010004040101010103" pitchFamily="2" charset="0"/>
              </a:rPr>
            </a:br>
            <a:br>
              <a:rPr lang="en-US" sz="2400" dirty="0">
                <a:latin typeface="Sagona" panose="02010004040101010103" pitchFamily="2" charset="0"/>
              </a:rPr>
            </a:br>
            <a:r>
              <a:rPr lang="en-US" sz="2400" b="1" dirty="0">
                <a:solidFill>
                  <a:schemeClr val="accent3"/>
                </a:solidFill>
                <a:latin typeface="Sagona" panose="02010004040101010103" pitchFamily="2" charset="0"/>
              </a:rPr>
              <a:t>Member C:</a:t>
            </a:r>
            <a:r>
              <a:rPr lang="en-US" sz="2400" dirty="0">
                <a:latin typeface="Sagona" panose="02010004040101010103" pitchFamily="2" charset="0"/>
              </a:rPr>
              <a:t>  I think they need the money more than some old books</a:t>
            </a:r>
            <a:br>
              <a:rPr lang="en-US" sz="2400" dirty="0">
                <a:latin typeface="Sagona" panose="02010004040101010103" pitchFamily="2" charset="0"/>
              </a:rPr>
            </a:br>
            <a:br>
              <a:rPr lang="en-US" sz="2400" dirty="0">
                <a:latin typeface="Sagona" panose="02010004040101010103" pitchFamily="2" charset="0"/>
              </a:rPr>
            </a:br>
            <a:r>
              <a:rPr lang="en-US" sz="2400" b="1" dirty="0">
                <a:solidFill>
                  <a:schemeClr val="accent3"/>
                </a:solidFill>
                <a:latin typeface="Sagona" panose="02010004040101010103" pitchFamily="2" charset="0"/>
              </a:rPr>
              <a:t>Member A:</a:t>
            </a:r>
            <a:r>
              <a:rPr lang="en-US" sz="2400" b="1" dirty="0">
                <a:latin typeface="Sagona" panose="02010004040101010103" pitchFamily="2" charset="0"/>
              </a:rPr>
              <a:t>  </a:t>
            </a:r>
            <a:r>
              <a:rPr lang="en-US" sz="2400" dirty="0">
                <a:latin typeface="Sagona" panose="02010004040101010103" pitchFamily="2" charset="0"/>
              </a:rPr>
              <a:t>Madam Chair</a:t>
            </a:r>
            <a:br>
              <a:rPr lang="en-US" sz="2400" dirty="0">
                <a:latin typeface="Sagona" panose="02010004040101010103" pitchFamily="2" charset="0"/>
              </a:rPr>
            </a:br>
            <a:br>
              <a:rPr lang="en-US" sz="2400" dirty="0">
                <a:latin typeface="Sagona" panose="02010004040101010103" pitchFamily="2" charset="0"/>
              </a:rPr>
            </a:br>
            <a:r>
              <a:rPr lang="en-US" sz="2400" b="1" dirty="0" err="1">
                <a:solidFill>
                  <a:schemeClr val="accent3"/>
                </a:solidFill>
                <a:latin typeface="Sagona" panose="02010004040101010103" pitchFamily="2" charset="0"/>
              </a:rPr>
              <a:t>Chair</a:t>
            </a:r>
            <a:r>
              <a:rPr lang="en-US" sz="2400" b="1" dirty="0">
                <a:solidFill>
                  <a:schemeClr val="accent3"/>
                </a:solidFill>
                <a:latin typeface="Sagona" panose="02010004040101010103" pitchFamily="2" charset="0"/>
              </a:rPr>
              <a:t>:</a:t>
            </a:r>
            <a:r>
              <a:rPr lang="en-US" sz="2400" dirty="0">
                <a:solidFill>
                  <a:schemeClr val="accent3"/>
                </a:solidFill>
                <a:latin typeface="Sagona" panose="02010004040101010103" pitchFamily="2" charset="0"/>
              </a:rPr>
              <a:t> </a:t>
            </a:r>
            <a:r>
              <a:rPr lang="en-US" sz="2400" dirty="0">
                <a:latin typeface="Sagona" panose="02010004040101010103" pitchFamily="2" charset="0"/>
              </a:rPr>
              <a:t> The chair recognizes Member A</a:t>
            </a:r>
          </a:p>
        </p:txBody>
      </p:sp>
    </p:spTree>
    <p:extLst>
      <p:ext uri="{BB962C8B-B14F-4D97-AF65-F5344CB8AC3E}">
        <p14:creationId xmlns:p14="http://schemas.microsoft.com/office/powerpoint/2010/main" val="3062099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484A3-208B-9ABD-537C-125009F2F15B}"/>
              </a:ext>
            </a:extLst>
          </p:cNvPr>
          <p:cNvSpPr>
            <a:spLocks noGrp="1"/>
          </p:cNvSpPr>
          <p:nvPr>
            <p:ph type="title"/>
          </p:nvPr>
        </p:nvSpPr>
        <p:spPr>
          <a:xfrm>
            <a:off x="866428" y="297573"/>
            <a:ext cx="10985156" cy="5917876"/>
          </a:xfrm>
        </p:spPr>
        <p:txBody>
          <a:bodyPr>
            <a:noAutofit/>
          </a:bodyPr>
          <a:lstStyle/>
          <a:p>
            <a:r>
              <a:rPr lang="en-US" sz="2400" dirty="0">
                <a:latin typeface="Sagona" panose="02010004040101010103" pitchFamily="2" charset="0"/>
              </a:rPr>
              <a:t> </a:t>
            </a:r>
            <a:br>
              <a:rPr lang="en-US" sz="2400" dirty="0">
                <a:latin typeface="Sagona" panose="02010004040101010103" pitchFamily="2" charset="0"/>
              </a:rPr>
            </a:br>
            <a:r>
              <a:rPr lang="en-US" sz="4000" b="1" dirty="0">
                <a:latin typeface="Sagona" panose="02010004040101010103" pitchFamily="2" charset="0"/>
              </a:rPr>
              <a:t>The Motion:</a:t>
            </a:r>
            <a:br>
              <a:rPr lang="en-US" sz="4000" b="1" dirty="0">
                <a:latin typeface="Sagona" panose="02010004040101010103" pitchFamily="2" charset="0"/>
              </a:rPr>
            </a:br>
            <a:br>
              <a:rPr lang="en-US" sz="2400" dirty="0">
                <a:latin typeface="Sagona" panose="02010004040101010103" pitchFamily="2" charset="0"/>
              </a:rPr>
            </a:br>
            <a:r>
              <a:rPr lang="en-US" sz="2400" b="1" dirty="0">
                <a:solidFill>
                  <a:schemeClr val="accent3"/>
                </a:solidFill>
                <a:latin typeface="Sagona" panose="02010004040101010103" pitchFamily="2" charset="0"/>
              </a:rPr>
              <a:t>Member A:</a:t>
            </a:r>
            <a:r>
              <a:rPr lang="en-US" sz="2400" b="1" dirty="0">
                <a:latin typeface="Sagona" panose="02010004040101010103" pitchFamily="2" charset="0"/>
              </a:rPr>
              <a:t>  </a:t>
            </a:r>
            <a:r>
              <a:rPr lang="en-US" sz="2400" dirty="0">
                <a:latin typeface="Sagona" panose="02010004040101010103" pitchFamily="2" charset="0"/>
              </a:rPr>
              <a:t>I’m not suggesting that we NOT give the donation that we give each month. This is in addition to the donation.</a:t>
            </a:r>
            <a:br>
              <a:rPr lang="en-US" sz="2400" dirty="0">
                <a:latin typeface="Sagona" panose="02010004040101010103" pitchFamily="2" charset="0"/>
              </a:rPr>
            </a:br>
            <a:br>
              <a:rPr lang="en-US" sz="2400" dirty="0">
                <a:latin typeface="Sagona" panose="02010004040101010103" pitchFamily="2" charset="0"/>
              </a:rPr>
            </a:br>
            <a:r>
              <a:rPr lang="en-US" sz="2400" b="1" dirty="0">
                <a:solidFill>
                  <a:schemeClr val="accent3"/>
                </a:solidFill>
                <a:latin typeface="Sagona" panose="02010004040101010103" pitchFamily="2" charset="0"/>
              </a:rPr>
              <a:t>Member D:</a:t>
            </a:r>
            <a:r>
              <a:rPr lang="en-US" sz="2400" dirty="0">
                <a:latin typeface="Sagona" panose="02010004040101010103" pitchFamily="2" charset="0"/>
              </a:rPr>
              <a:t>  Madam Chair</a:t>
            </a:r>
            <a:br>
              <a:rPr lang="en-US" sz="2400" dirty="0">
                <a:latin typeface="Sagona" panose="02010004040101010103" pitchFamily="2" charset="0"/>
              </a:rPr>
            </a:br>
            <a:br>
              <a:rPr lang="en-US" sz="2400" dirty="0">
                <a:latin typeface="Sagona" panose="02010004040101010103" pitchFamily="2" charset="0"/>
              </a:rPr>
            </a:br>
            <a:r>
              <a:rPr lang="en-US" sz="2400" b="1" dirty="0" err="1">
                <a:solidFill>
                  <a:schemeClr val="accent3"/>
                </a:solidFill>
                <a:latin typeface="Sagona" panose="02010004040101010103" pitchFamily="2" charset="0"/>
              </a:rPr>
              <a:t>Chair</a:t>
            </a:r>
            <a:r>
              <a:rPr lang="en-US" sz="2400" b="1" dirty="0">
                <a:solidFill>
                  <a:schemeClr val="accent3"/>
                </a:solidFill>
                <a:latin typeface="Sagona" panose="02010004040101010103" pitchFamily="2" charset="0"/>
              </a:rPr>
              <a:t>:  </a:t>
            </a:r>
            <a:r>
              <a:rPr lang="en-US" sz="2400" dirty="0">
                <a:latin typeface="Sagona" panose="02010004040101010103" pitchFamily="2" charset="0"/>
              </a:rPr>
              <a:t>The chair recognizes Member D</a:t>
            </a:r>
            <a:br>
              <a:rPr lang="en-US" sz="2400" dirty="0">
                <a:latin typeface="Sagona" panose="02010004040101010103" pitchFamily="2" charset="0"/>
              </a:rPr>
            </a:br>
            <a:br>
              <a:rPr lang="en-US" sz="2400" dirty="0">
                <a:latin typeface="Sagona" panose="02010004040101010103" pitchFamily="2" charset="0"/>
              </a:rPr>
            </a:br>
            <a:r>
              <a:rPr lang="en-US" sz="2400" b="1" dirty="0">
                <a:solidFill>
                  <a:schemeClr val="accent3"/>
                </a:solidFill>
                <a:latin typeface="Sagona" panose="02010004040101010103" pitchFamily="2" charset="0"/>
              </a:rPr>
              <a:t>Member D:</a:t>
            </a:r>
            <a:r>
              <a:rPr lang="en-US" sz="2400" dirty="0">
                <a:latin typeface="Sagona" panose="02010004040101010103" pitchFamily="2" charset="0"/>
              </a:rPr>
              <a:t>  I move that we refer this to the hospitality and finance committee to bring a recommendation at the next meeting to include where the money is coming from to purchase the books.</a:t>
            </a:r>
            <a:br>
              <a:rPr lang="en-US" sz="2400" dirty="0">
                <a:latin typeface="Sagona" panose="02010004040101010103" pitchFamily="2" charset="0"/>
              </a:rPr>
            </a:br>
            <a:br>
              <a:rPr lang="en-US" sz="2400" dirty="0">
                <a:latin typeface="Sagona" panose="02010004040101010103" pitchFamily="2" charset="0"/>
              </a:rPr>
            </a:br>
            <a:r>
              <a:rPr lang="en-US" sz="2400" b="1" dirty="0">
                <a:solidFill>
                  <a:schemeClr val="accent3"/>
                </a:solidFill>
                <a:latin typeface="Sagona" panose="02010004040101010103" pitchFamily="2" charset="0"/>
              </a:rPr>
              <a:t>Member E:  </a:t>
            </a:r>
            <a:r>
              <a:rPr lang="en-US" sz="2400" dirty="0">
                <a:latin typeface="Sagona" panose="02010004040101010103" pitchFamily="2" charset="0"/>
              </a:rPr>
              <a:t>Second</a:t>
            </a:r>
            <a:br>
              <a:rPr lang="en-US" sz="2400" dirty="0">
                <a:latin typeface="Sagona" panose="02010004040101010103" pitchFamily="2" charset="0"/>
              </a:rPr>
            </a:br>
            <a:endParaRPr lang="en-US" sz="2400" dirty="0">
              <a:latin typeface="Sagona" panose="02010004040101010103" pitchFamily="2" charset="0"/>
            </a:endParaRPr>
          </a:p>
        </p:txBody>
      </p:sp>
    </p:spTree>
    <p:extLst>
      <p:ext uri="{BB962C8B-B14F-4D97-AF65-F5344CB8AC3E}">
        <p14:creationId xmlns:p14="http://schemas.microsoft.com/office/powerpoint/2010/main" val="383462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484A3-208B-9ABD-537C-125009F2F15B}"/>
              </a:ext>
            </a:extLst>
          </p:cNvPr>
          <p:cNvSpPr>
            <a:spLocks noGrp="1"/>
          </p:cNvSpPr>
          <p:nvPr>
            <p:ph type="title"/>
          </p:nvPr>
        </p:nvSpPr>
        <p:spPr>
          <a:xfrm>
            <a:off x="330846" y="241462"/>
            <a:ext cx="11530308" cy="6375076"/>
          </a:xfrm>
        </p:spPr>
        <p:txBody>
          <a:bodyPr>
            <a:noAutofit/>
          </a:bodyPr>
          <a:lstStyle/>
          <a:p>
            <a:r>
              <a:rPr lang="en-US" sz="2400" dirty="0">
                <a:latin typeface="Sagona" panose="02010004040101010103" pitchFamily="2" charset="0"/>
              </a:rPr>
              <a:t> </a:t>
            </a:r>
            <a:br>
              <a:rPr lang="en-US" sz="2400" dirty="0">
                <a:latin typeface="Sagona" panose="02010004040101010103" pitchFamily="2" charset="0"/>
              </a:rPr>
            </a:br>
            <a:r>
              <a:rPr lang="en-US" sz="4000" b="1" dirty="0">
                <a:latin typeface="Sagona" panose="02010004040101010103" pitchFamily="2" charset="0"/>
              </a:rPr>
              <a:t>The Motion:</a:t>
            </a:r>
            <a:br>
              <a:rPr lang="en-US" sz="4000" b="1" dirty="0">
                <a:latin typeface="Sagona" panose="02010004040101010103" pitchFamily="2" charset="0"/>
              </a:rPr>
            </a:br>
            <a:br>
              <a:rPr lang="en-US" sz="2400" dirty="0">
                <a:latin typeface="Sagona" panose="02010004040101010103" pitchFamily="2" charset="0"/>
              </a:rPr>
            </a:br>
            <a:r>
              <a:rPr lang="en-US" sz="2400" b="1" dirty="0">
                <a:solidFill>
                  <a:schemeClr val="accent3"/>
                </a:solidFill>
                <a:latin typeface="Sagona" panose="02010004040101010103" pitchFamily="2" charset="0"/>
              </a:rPr>
              <a:t>Chair:</a:t>
            </a:r>
            <a:r>
              <a:rPr lang="en-US" sz="2400" dirty="0">
                <a:latin typeface="Sagona" panose="02010004040101010103" pitchFamily="2" charset="0"/>
              </a:rPr>
              <a:t>  It is moved and seconded to refer this motion to the hospitality and finance committee to bring a recommendation at the next meeting to include where the money is coming from to purchase the books. Are you ready for the question? Member D, you have the floor. (Member D declines)</a:t>
            </a:r>
            <a:br>
              <a:rPr lang="en-US" sz="2400" dirty="0">
                <a:latin typeface="Sagona" panose="02010004040101010103" pitchFamily="2" charset="0"/>
              </a:rPr>
            </a:br>
            <a:br>
              <a:rPr lang="en-US" sz="2400" dirty="0">
                <a:latin typeface="Sagona" panose="02010004040101010103" pitchFamily="2" charset="0"/>
              </a:rPr>
            </a:br>
            <a:r>
              <a:rPr lang="en-US" sz="2400" b="1" dirty="0">
                <a:solidFill>
                  <a:schemeClr val="accent3"/>
                </a:solidFill>
                <a:latin typeface="Sagona" panose="02010004040101010103" pitchFamily="2" charset="0"/>
              </a:rPr>
              <a:t>Member B</a:t>
            </a:r>
            <a:r>
              <a:rPr lang="en-US" sz="2400" dirty="0">
                <a:solidFill>
                  <a:schemeClr val="accent3"/>
                </a:solidFill>
                <a:latin typeface="Sagona" panose="02010004040101010103" pitchFamily="2" charset="0"/>
              </a:rPr>
              <a:t>:</a:t>
            </a:r>
            <a:r>
              <a:rPr lang="en-US" sz="2400" dirty="0">
                <a:latin typeface="Sagona" panose="02010004040101010103" pitchFamily="2" charset="0"/>
              </a:rPr>
              <a:t>  Madam Chair</a:t>
            </a:r>
            <a:br>
              <a:rPr lang="en-US" sz="2400" dirty="0">
                <a:latin typeface="Sagona" panose="02010004040101010103" pitchFamily="2" charset="0"/>
              </a:rPr>
            </a:br>
            <a:br>
              <a:rPr lang="en-US" sz="2400" dirty="0">
                <a:latin typeface="Sagona" panose="02010004040101010103" pitchFamily="2" charset="0"/>
              </a:rPr>
            </a:br>
            <a:r>
              <a:rPr lang="en-US" sz="2400" b="1" dirty="0" err="1">
                <a:solidFill>
                  <a:schemeClr val="accent3"/>
                </a:solidFill>
                <a:latin typeface="Sagona" panose="02010004040101010103" pitchFamily="2" charset="0"/>
              </a:rPr>
              <a:t>Chair</a:t>
            </a:r>
            <a:r>
              <a:rPr lang="en-US" sz="2400" b="1" dirty="0">
                <a:solidFill>
                  <a:schemeClr val="accent3"/>
                </a:solidFill>
                <a:latin typeface="Sagona" panose="02010004040101010103" pitchFamily="2" charset="0"/>
              </a:rPr>
              <a:t>:  </a:t>
            </a:r>
            <a:r>
              <a:rPr lang="en-US" sz="2400" dirty="0">
                <a:latin typeface="Sagona" panose="02010004040101010103" pitchFamily="2" charset="0"/>
              </a:rPr>
              <a:t>The chair recognizes Member B</a:t>
            </a:r>
            <a:br>
              <a:rPr lang="en-US" sz="2400" dirty="0">
                <a:latin typeface="Sagona" panose="02010004040101010103" pitchFamily="2" charset="0"/>
              </a:rPr>
            </a:br>
            <a:br>
              <a:rPr lang="en-US" sz="2400" dirty="0">
                <a:latin typeface="Sagona" panose="02010004040101010103" pitchFamily="2" charset="0"/>
              </a:rPr>
            </a:br>
            <a:r>
              <a:rPr lang="en-US" sz="2400" b="1" dirty="0">
                <a:solidFill>
                  <a:schemeClr val="accent3"/>
                </a:solidFill>
                <a:latin typeface="Sagona" panose="02010004040101010103" pitchFamily="2" charset="0"/>
              </a:rPr>
              <a:t>Member B:  </a:t>
            </a:r>
            <a:r>
              <a:rPr lang="en-US" sz="2400" dirty="0">
                <a:latin typeface="Sagona" panose="02010004040101010103" pitchFamily="2" charset="0"/>
              </a:rPr>
              <a:t>I’m a member of that committee, so that is fine.</a:t>
            </a:r>
            <a:br>
              <a:rPr lang="en-US" sz="2400" dirty="0">
                <a:latin typeface="Sagona" panose="02010004040101010103" pitchFamily="2" charset="0"/>
              </a:rPr>
            </a:br>
            <a:br>
              <a:rPr lang="en-US" sz="2400" dirty="0">
                <a:latin typeface="Sagona" panose="02010004040101010103" pitchFamily="2" charset="0"/>
              </a:rPr>
            </a:br>
            <a:br>
              <a:rPr lang="en-US" sz="2400" dirty="0">
                <a:latin typeface="Sagona" panose="02010004040101010103" pitchFamily="2" charset="0"/>
              </a:rPr>
            </a:br>
            <a:endParaRPr lang="en-US" sz="2400" dirty="0">
              <a:latin typeface="Sagona" panose="02010004040101010103" pitchFamily="2" charset="0"/>
            </a:endParaRPr>
          </a:p>
        </p:txBody>
      </p:sp>
    </p:spTree>
    <p:extLst>
      <p:ext uri="{BB962C8B-B14F-4D97-AF65-F5344CB8AC3E}">
        <p14:creationId xmlns:p14="http://schemas.microsoft.com/office/powerpoint/2010/main" val="3380981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484A3-208B-9ABD-537C-125009F2F15B}"/>
              </a:ext>
            </a:extLst>
          </p:cNvPr>
          <p:cNvSpPr>
            <a:spLocks noGrp="1"/>
          </p:cNvSpPr>
          <p:nvPr>
            <p:ph type="title"/>
          </p:nvPr>
        </p:nvSpPr>
        <p:spPr>
          <a:xfrm>
            <a:off x="330846" y="241462"/>
            <a:ext cx="11530308" cy="6375076"/>
          </a:xfrm>
        </p:spPr>
        <p:txBody>
          <a:bodyPr>
            <a:noAutofit/>
          </a:bodyPr>
          <a:lstStyle/>
          <a:p>
            <a:r>
              <a:rPr lang="en-US" sz="2400" dirty="0">
                <a:latin typeface="Sagona" panose="02010004040101010103" pitchFamily="2" charset="0"/>
              </a:rPr>
              <a:t> </a:t>
            </a:r>
            <a:br>
              <a:rPr lang="en-US" sz="2400" dirty="0">
                <a:latin typeface="Sagona" panose="02010004040101010103" pitchFamily="2" charset="0"/>
              </a:rPr>
            </a:br>
            <a:r>
              <a:rPr lang="en-US" sz="4000" b="1" dirty="0">
                <a:latin typeface="Sagona" panose="02010004040101010103" pitchFamily="2" charset="0"/>
              </a:rPr>
              <a:t>The Motion:</a:t>
            </a:r>
            <a:br>
              <a:rPr lang="en-US" sz="4000" b="1" dirty="0">
                <a:latin typeface="Sagona" panose="02010004040101010103" pitchFamily="2" charset="0"/>
              </a:rPr>
            </a:br>
            <a:br>
              <a:rPr lang="en-US" sz="2400" dirty="0">
                <a:latin typeface="Sagona" panose="02010004040101010103" pitchFamily="2" charset="0"/>
              </a:rPr>
            </a:br>
            <a:r>
              <a:rPr lang="en-US" sz="2400" b="1" dirty="0">
                <a:solidFill>
                  <a:schemeClr val="accent3"/>
                </a:solidFill>
                <a:latin typeface="Sagona" panose="02010004040101010103" pitchFamily="2" charset="0"/>
              </a:rPr>
              <a:t>Chair:  </a:t>
            </a:r>
            <a:r>
              <a:rPr lang="en-US" sz="2400" dirty="0">
                <a:latin typeface="Sagona" panose="02010004040101010103" pitchFamily="2" charset="0"/>
              </a:rPr>
              <a:t>The question is on the motion to refer the main motion to the hospitality and finance committee to bring a recommendation at the next meeting to include where the money is coming from to purchase the books. Are you ready for the question? (Pause) All those in favor of referring the main motion to the hospitality and finance committee say aye. (Pause) All those opposed say no. The ayes have it and the motion is adopted. The hospitality and finance committee will bring a recommendation at the next meeting to include where the money is coming from to purchase the books. Is there any new business?</a:t>
            </a:r>
            <a:br>
              <a:rPr lang="en-US" sz="2400" dirty="0">
                <a:latin typeface="Sagona" panose="02010004040101010103" pitchFamily="2" charset="0"/>
              </a:rPr>
            </a:br>
            <a:endParaRPr lang="en-US" sz="2400" dirty="0">
              <a:latin typeface="Sagona" panose="02010004040101010103" pitchFamily="2" charset="0"/>
            </a:endParaRPr>
          </a:p>
        </p:txBody>
      </p:sp>
    </p:spTree>
    <p:extLst>
      <p:ext uri="{BB962C8B-B14F-4D97-AF65-F5344CB8AC3E}">
        <p14:creationId xmlns:p14="http://schemas.microsoft.com/office/powerpoint/2010/main" val="2302542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484A3-208B-9ABD-537C-125009F2F15B}"/>
              </a:ext>
            </a:extLst>
          </p:cNvPr>
          <p:cNvSpPr>
            <a:spLocks noGrp="1"/>
          </p:cNvSpPr>
          <p:nvPr>
            <p:ph type="title"/>
          </p:nvPr>
        </p:nvSpPr>
        <p:spPr>
          <a:xfrm>
            <a:off x="330846" y="241462"/>
            <a:ext cx="11530308" cy="6375076"/>
          </a:xfrm>
        </p:spPr>
        <p:txBody>
          <a:bodyPr>
            <a:noAutofit/>
          </a:bodyPr>
          <a:lstStyle/>
          <a:p>
            <a:r>
              <a:rPr lang="en-US" sz="2400" dirty="0">
                <a:latin typeface="Sagona" panose="02010004040101010103" pitchFamily="2" charset="0"/>
              </a:rPr>
              <a:t> </a:t>
            </a:r>
            <a:br>
              <a:rPr lang="en-US" sz="2400" dirty="0">
                <a:latin typeface="Sagona" panose="02010004040101010103" pitchFamily="2" charset="0"/>
              </a:rPr>
            </a:br>
            <a:r>
              <a:rPr lang="en-US" sz="4000" b="1" dirty="0">
                <a:latin typeface="Sagona" panose="02010004040101010103" pitchFamily="2" charset="0"/>
              </a:rPr>
              <a:t>The Motion:  </a:t>
            </a:r>
            <a:br>
              <a:rPr lang="en-US" sz="4000" b="1" dirty="0">
                <a:latin typeface="Sagona" panose="02010004040101010103" pitchFamily="2" charset="0"/>
              </a:rPr>
            </a:br>
            <a:r>
              <a:rPr lang="en-US" sz="4000" b="1" dirty="0">
                <a:latin typeface="Sagona" panose="02010004040101010103" pitchFamily="2" charset="0"/>
              </a:rPr>
              <a:t>		HUH?</a:t>
            </a:r>
            <a:br>
              <a:rPr lang="en-US" sz="4000" b="1" dirty="0">
                <a:latin typeface="Sagona" panose="02010004040101010103" pitchFamily="2" charset="0"/>
              </a:rPr>
            </a:br>
            <a:br>
              <a:rPr lang="en-US" sz="2400" dirty="0">
                <a:latin typeface="Sagona" panose="02010004040101010103" pitchFamily="2" charset="0"/>
              </a:rPr>
            </a:br>
            <a:br>
              <a:rPr lang="en-US" sz="2400" dirty="0">
                <a:latin typeface="Sagona" panose="02010004040101010103" pitchFamily="2" charset="0"/>
              </a:rPr>
            </a:br>
            <a:br>
              <a:rPr lang="en-US" sz="2400" dirty="0">
                <a:latin typeface="Sagona" panose="02010004040101010103" pitchFamily="2" charset="0"/>
              </a:rPr>
            </a:br>
            <a:r>
              <a:rPr lang="en-US" sz="2400" dirty="0">
                <a:latin typeface="Sagona" panose="02010004040101010103" pitchFamily="2" charset="0"/>
              </a:rPr>
              <a:t> 1.   What happened to the main motion and why was it not voted on?</a:t>
            </a:r>
            <a:br>
              <a:rPr lang="en-US" sz="2400" dirty="0">
                <a:latin typeface="Sagona" panose="02010004040101010103" pitchFamily="2" charset="0"/>
              </a:rPr>
            </a:br>
            <a:br>
              <a:rPr lang="en-US" sz="2400" dirty="0">
                <a:latin typeface="Sagona" panose="02010004040101010103" pitchFamily="2" charset="0"/>
              </a:rPr>
            </a:br>
            <a:r>
              <a:rPr lang="en-US" sz="2400" dirty="0">
                <a:latin typeface="Sagona" panose="02010004040101010103" pitchFamily="2" charset="0"/>
              </a:rPr>
              <a:t>  2.  Why did we “process” the motion to refer before we processed the main motion?</a:t>
            </a:r>
          </a:p>
        </p:txBody>
      </p:sp>
      <p:pic>
        <p:nvPicPr>
          <p:cNvPr id="3" name="object 17">
            <a:extLst>
              <a:ext uri="{FF2B5EF4-FFF2-40B4-BE49-F238E27FC236}">
                <a16:creationId xmlns:a16="http://schemas.microsoft.com/office/drawing/2014/main" id="{1812DF12-3B04-4F61-2061-E9C41F191E33}"/>
              </a:ext>
            </a:extLst>
          </p:cNvPr>
          <p:cNvPicPr/>
          <p:nvPr/>
        </p:nvPicPr>
        <p:blipFill>
          <a:blip r:embed="rId3" cstate="print"/>
          <a:stretch>
            <a:fillRect/>
          </a:stretch>
        </p:blipFill>
        <p:spPr>
          <a:xfrm>
            <a:off x="4806951" y="4552729"/>
            <a:ext cx="1289049" cy="1308099"/>
          </a:xfrm>
          <a:prstGeom prst="rect">
            <a:avLst/>
          </a:prstGeom>
        </p:spPr>
      </p:pic>
    </p:spTree>
    <p:extLst>
      <p:ext uri="{BB962C8B-B14F-4D97-AF65-F5344CB8AC3E}">
        <p14:creationId xmlns:p14="http://schemas.microsoft.com/office/powerpoint/2010/main" val="219483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457200" y="1942835"/>
            <a:ext cx="0" cy="1987973"/>
          </a:xfrm>
          <a:custGeom>
            <a:avLst/>
            <a:gdLst/>
            <a:ahLst/>
            <a:cxnLst/>
            <a:rect l="l" t="t" r="r" b="b"/>
            <a:pathLst>
              <a:path h="2981960">
                <a:moveTo>
                  <a:pt x="0" y="0"/>
                </a:moveTo>
                <a:lnTo>
                  <a:pt x="0" y="2981354"/>
                </a:lnTo>
              </a:path>
            </a:pathLst>
          </a:custGeom>
          <a:ln w="9534">
            <a:solidFill>
              <a:srgbClr val="000000"/>
            </a:solidFill>
          </a:ln>
        </p:spPr>
        <p:txBody>
          <a:bodyPr wrap="square" lIns="0" tIns="0" rIns="0" bIns="0" rtlCol="0"/>
          <a:lstStyle/>
          <a:p>
            <a:endParaRPr sz="1200"/>
          </a:p>
        </p:txBody>
      </p:sp>
      <p:sp>
        <p:nvSpPr>
          <p:cNvPr id="7" name="object 7"/>
          <p:cNvSpPr txBox="1"/>
          <p:nvPr/>
        </p:nvSpPr>
        <p:spPr>
          <a:xfrm>
            <a:off x="677333" y="1874029"/>
            <a:ext cx="1674707" cy="2697149"/>
          </a:xfrm>
          <a:prstGeom prst="rect">
            <a:avLst/>
          </a:prstGeom>
        </p:spPr>
        <p:txBody>
          <a:bodyPr vert="horz" wrap="square" lIns="0" tIns="7620" rIns="0" bIns="0" rtlCol="0">
            <a:spAutoFit/>
          </a:bodyPr>
          <a:lstStyle/>
          <a:p>
            <a:pPr marL="8467" marR="3387">
              <a:lnSpc>
                <a:spcPct val="110100"/>
              </a:lnSpc>
              <a:spcBef>
                <a:spcPts val="60"/>
              </a:spcBef>
            </a:pPr>
            <a:r>
              <a:rPr sz="1600" spc="107" dirty="0">
                <a:latin typeface="Sagona" panose="02010004040101010103" pitchFamily="2" charset="0"/>
                <a:cs typeface="Tahoma"/>
              </a:rPr>
              <a:t>Motions</a:t>
            </a:r>
            <a:r>
              <a:rPr sz="1600" spc="-87" dirty="0">
                <a:latin typeface="Sagona" panose="02010004040101010103" pitchFamily="2" charset="0"/>
                <a:cs typeface="Tahoma"/>
              </a:rPr>
              <a:t> </a:t>
            </a:r>
            <a:r>
              <a:rPr sz="1600" spc="93" dirty="0">
                <a:latin typeface="Sagona" panose="02010004040101010103" pitchFamily="2" charset="0"/>
                <a:cs typeface="Tahoma"/>
              </a:rPr>
              <a:t>can</a:t>
            </a:r>
            <a:r>
              <a:rPr sz="1600" spc="-83" dirty="0">
                <a:latin typeface="Sagona" panose="02010004040101010103" pitchFamily="2" charset="0"/>
                <a:cs typeface="Tahoma"/>
              </a:rPr>
              <a:t> </a:t>
            </a:r>
            <a:r>
              <a:rPr sz="1600" spc="90" dirty="0">
                <a:latin typeface="Sagona" panose="02010004040101010103" pitchFamily="2" charset="0"/>
                <a:cs typeface="Tahoma"/>
              </a:rPr>
              <a:t>be </a:t>
            </a:r>
            <a:r>
              <a:rPr sz="1600" spc="103" dirty="0">
                <a:latin typeface="Sagona" panose="02010004040101010103" pitchFamily="2" charset="0"/>
                <a:cs typeface="Tahoma"/>
              </a:rPr>
              <a:t>amended</a:t>
            </a:r>
            <a:r>
              <a:rPr sz="1600" spc="-97" dirty="0">
                <a:latin typeface="Sagona" panose="02010004040101010103" pitchFamily="2" charset="0"/>
                <a:cs typeface="Tahoma"/>
              </a:rPr>
              <a:t> </a:t>
            </a:r>
            <a:r>
              <a:rPr sz="1600" spc="133" dirty="0">
                <a:latin typeface="Sagona" panose="02010004040101010103" pitchFamily="2" charset="0"/>
                <a:cs typeface="Tahoma"/>
              </a:rPr>
              <a:t>by </a:t>
            </a:r>
            <a:r>
              <a:rPr sz="1600" spc="67" dirty="0">
                <a:latin typeface="Sagona" panose="02010004040101010103" pitchFamily="2" charset="0"/>
                <a:cs typeface="Tahoma"/>
              </a:rPr>
              <a:t>striking</a:t>
            </a:r>
            <a:r>
              <a:rPr sz="1600" spc="-87" dirty="0">
                <a:latin typeface="Sagona" panose="02010004040101010103" pitchFamily="2" charset="0"/>
                <a:cs typeface="Tahoma"/>
              </a:rPr>
              <a:t> </a:t>
            </a:r>
            <a:r>
              <a:rPr sz="1600" spc="113" dirty="0">
                <a:latin typeface="Sagona" panose="02010004040101010103" pitchFamily="2" charset="0"/>
                <a:cs typeface="Tahoma"/>
              </a:rPr>
              <a:t>out</a:t>
            </a:r>
            <a:r>
              <a:rPr sz="1600" spc="-87" dirty="0">
                <a:latin typeface="Sagona" panose="02010004040101010103" pitchFamily="2" charset="0"/>
                <a:cs typeface="Tahoma"/>
              </a:rPr>
              <a:t> </a:t>
            </a:r>
            <a:r>
              <a:rPr sz="1600" spc="76" dirty="0">
                <a:latin typeface="Sagona" panose="02010004040101010103" pitchFamily="2" charset="0"/>
                <a:cs typeface="Tahoma"/>
              </a:rPr>
              <a:t>and/or </a:t>
            </a:r>
            <a:r>
              <a:rPr sz="1600" spc="73" dirty="0">
                <a:latin typeface="Sagona" panose="02010004040101010103" pitchFamily="2" charset="0"/>
                <a:cs typeface="Tahoma"/>
              </a:rPr>
              <a:t>inserting</a:t>
            </a:r>
            <a:r>
              <a:rPr sz="1600" spc="-83" dirty="0">
                <a:latin typeface="Sagona" panose="02010004040101010103" pitchFamily="2" charset="0"/>
                <a:cs typeface="Tahoma"/>
              </a:rPr>
              <a:t> </a:t>
            </a:r>
            <a:r>
              <a:rPr sz="1600" spc="33" dirty="0">
                <a:latin typeface="Sagona" panose="02010004040101010103" pitchFamily="2" charset="0"/>
                <a:cs typeface="Tahoma"/>
              </a:rPr>
              <a:t>words, </a:t>
            </a:r>
            <a:r>
              <a:rPr sz="1600" spc="-76" dirty="0">
                <a:latin typeface="Sagona" panose="02010004040101010103" pitchFamily="2" charset="0"/>
                <a:cs typeface="Tahoma"/>
              </a:rPr>
              <a:t> </a:t>
            </a:r>
            <a:r>
              <a:rPr sz="1600" spc="57" dirty="0">
                <a:latin typeface="Sagona" panose="02010004040101010103" pitchFamily="2" charset="0"/>
                <a:cs typeface="Tahoma"/>
              </a:rPr>
              <a:t>or </a:t>
            </a:r>
            <a:r>
              <a:rPr sz="1600" spc="43" dirty="0">
                <a:latin typeface="Sagona" panose="02010004040101010103" pitchFamily="2" charset="0"/>
                <a:cs typeface="Tahoma"/>
              </a:rPr>
              <a:t>ph</a:t>
            </a:r>
            <a:r>
              <a:rPr lang="en-US" sz="1600" spc="43" dirty="0">
                <a:latin typeface="Sagona" panose="02010004040101010103" pitchFamily="2" charset="0"/>
                <a:cs typeface="Tahoma"/>
              </a:rPr>
              <a:t>r</a:t>
            </a:r>
            <a:r>
              <a:rPr sz="1600" spc="43" dirty="0">
                <a:latin typeface="Sagona" panose="02010004040101010103" pitchFamily="2" charset="0"/>
                <a:cs typeface="Tahoma"/>
              </a:rPr>
              <a:t>ases,</a:t>
            </a:r>
            <a:r>
              <a:rPr sz="1600" spc="-87" dirty="0">
                <a:latin typeface="Sagona" panose="02010004040101010103" pitchFamily="2" charset="0"/>
                <a:cs typeface="Tahoma"/>
              </a:rPr>
              <a:t> </a:t>
            </a:r>
            <a:r>
              <a:rPr sz="1600" spc="117" dirty="0">
                <a:latin typeface="Sagona" panose="02010004040101010103" pitchFamily="2" charset="0"/>
                <a:cs typeface="Tahoma"/>
              </a:rPr>
              <a:t>but</a:t>
            </a:r>
            <a:r>
              <a:rPr sz="1600" spc="-83" dirty="0">
                <a:latin typeface="Sagona" panose="02010004040101010103" pitchFamily="2" charset="0"/>
                <a:cs typeface="Tahoma"/>
              </a:rPr>
              <a:t> </a:t>
            </a:r>
            <a:r>
              <a:rPr sz="1600" spc="117" dirty="0">
                <a:latin typeface="Sagona" panose="02010004040101010103" pitchFamily="2" charset="0"/>
                <a:cs typeface="Tahoma"/>
              </a:rPr>
              <a:t>they </a:t>
            </a:r>
            <a:r>
              <a:rPr sz="1600" spc="93" dirty="0">
                <a:latin typeface="Sagona" panose="02010004040101010103" pitchFamily="2" charset="0"/>
                <a:cs typeface="Tahoma"/>
              </a:rPr>
              <a:t>can</a:t>
            </a:r>
            <a:r>
              <a:rPr sz="1600" spc="-93" dirty="0">
                <a:latin typeface="Sagona" panose="02010004040101010103" pitchFamily="2" charset="0"/>
                <a:cs typeface="Tahoma"/>
              </a:rPr>
              <a:t> </a:t>
            </a:r>
            <a:r>
              <a:rPr sz="1600" spc="97" dirty="0">
                <a:latin typeface="Sagona" panose="02010004040101010103" pitchFamily="2" charset="0"/>
                <a:cs typeface="Tahoma"/>
              </a:rPr>
              <a:t>only</a:t>
            </a:r>
            <a:r>
              <a:rPr sz="1600" spc="-90" dirty="0">
                <a:latin typeface="Sagona" panose="02010004040101010103" pitchFamily="2" charset="0"/>
                <a:cs typeface="Tahoma"/>
              </a:rPr>
              <a:t> </a:t>
            </a:r>
            <a:r>
              <a:rPr sz="1600" spc="90" dirty="0">
                <a:latin typeface="Sagona" panose="02010004040101010103" pitchFamily="2" charset="0"/>
                <a:cs typeface="Tahoma"/>
              </a:rPr>
              <a:t>be </a:t>
            </a:r>
            <a:r>
              <a:rPr sz="1600" spc="103" dirty="0">
                <a:latin typeface="Sagona" panose="02010004040101010103" pitchFamily="2" charset="0"/>
                <a:cs typeface="Tahoma"/>
              </a:rPr>
              <a:t>amended</a:t>
            </a:r>
            <a:r>
              <a:rPr sz="1600" spc="-97" dirty="0">
                <a:latin typeface="Sagona" panose="02010004040101010103" pitchFamily="2" charset="0"/>
                <a:cs typeface="Tahoma"/>
              </a:rPr>
              <a:t> </a:t>
            </a:r>
            <a:r>
              <a:rPr lang="en-US" sz="1600" spc="60" dirty="0">
                <a:latin typeface="Sagona" panose="02010004040101010103" pitchFamily="2" charset="0"/>
                <a:cs typeface="Tahoma"/>
              </a:rPr>
              <a:t>up to two times.</a:t>
            </a:r>
            <a:endParaRPr sz="1600" dirty="0">
              <a:latin typeface="Sagona" panose="02010004040101010103" pitchFamily="2" charset="0"/>
              <a:cs typeface="Tahoma"/>
            </a:endParaRPr>
          </a:p>
        </p:txBody>
      </p:sp>
      <p:sp>
        <p:nvSpPr>
          <p:cNvPr id="8" name="object 8"/>
          <p:cNvSpPr txBox="1"/>
          <p:nvPr/>
        </p:nvSpPr>
        <p:spPr>
          <a:xfrm>
            <a:off x="2788445" y="1873736"/>
            <a:ext cx="1637030" cy="2155462"/>
          </a:xfrm>
          <a:prstGeom prst="rect">
            <a:avLst/>
          </a:prstGeom>
        </p:spPr>
        <p:txBody>
          <a:bodyPr vert="horz" wrap="square" lIns="0" tIns="7620" rIns="0" bIns="0" rtlCol="0">
            <a:spAutoFit/>
          </a:bodyPr>
          <a:lstStyle/>
          <a:p>
            <a:pPr marL="8467" marR="3387">
              <a:lnSpc>
                <a:spcPct val="110100"/>
              </a:lnSpc>
              <a:spcBef>
                <a:spcPts val="60"/>
              </a:spcBef>
            </a:pPr>
            <a:r>
              <a:rPr sz="1600" spc="47" dirty="0">
                <a:latin typeface="Sagona" panose="02010004040101010103" pitchFamily="2" charset="0"/>
                <a:cs typeface="Tahoma"/>
              </a:rPr>
              <a:t>Example:</a:t>
            </a:r>
            <a:r>
              <a:rPr sz="1600" spc="-93" dirty="0">
                <a:latin typeface="Sagona" panose="02010004040101010103" pitchFamily="2" charset="0"/>
                <a:cs typeface="Tahoma"/>
              </a:rPr>
              <a:t> </a:t>
            </a:r>
            <a:r>
              <a:rPr sz="1600" spc="70" dirty="0">
                <a:latin typeface="Sagona" panose="02010004040101010103" pitchFamily="2" charset="0"/>
                <a:cs typeface="Tahoma"/>
              </a:rPr>
              <a:t>The</a:t>
            </a:r>
            <a:r>
              <a:rPr sz="1600" spc="-93" dirty="0">
                <a:latin typeface="Sagona" panose="02010004040101010103" pitchFamily="2" charset="0"/>
                <a:cs typeface="Tahoma"/>
              </a:rPr>
              <a:t> </a:t>
            </a:r>
            <a:r>
              <a:rPr sz="1600" spc="67" dirty="0">
                <a:latin typeface="Sagona" panose="02010004040101010103" pitchFamily="2" charset="0"/>
                <a:cs typeface="Tahoma"/>
              </a:rPr>
              <a:t>main </a:t>
            </a:r>
            <a:r>
              <a:rPr sz="1600" spc="100" dirty="0">
                <a:latin typeface="Sagona" panose="02010004040101010103" pitchFamily="2" charset="0"/>
                <a:cs typeface="Tahoma"/>
              </a:rPr>
              <a:t>motion</a:t>
            </a:r>
            <a:r>
              <a:rPr sz="1600" spc="-90" dirty="0">
                <a:latin typeface="Sagona" panose="02010004040101010103" pitchFamily="2" charset="0"/>
                <a:cs typeface="Tahoma"/>
              </a:rPr>
              <a:t> </a:t>
            </a:r>
            <a:r>
              <a:rPr sz="1600" spc="43" dirty="0">
                <a:latin typeface="Sagona" panose="02010004040101010103" pitchFamily="2" charset="0"/>
                <a:cs typeface="Tahoma"/>
              </a:rPr>
              <a:t>is…</a:t>
            </a:r>
            <a:r>
              <a:rPr lang="en-US" sz="1600" spc="43" dirty="0">
                <a:latin typeface="Sagona" panose="02010004040101010103" pitchFamily="2" charset="0"/>
                <a:cs typeface="Tahoma"/>
              </a:rPr>
              <a:t>T</a:t>
            </a:r>
            <a:r>
              <a:rPr sz="1600" spc="43" dirty="0">
                <a:latin typeface="Sagona" panose="02010004040101010103" pitchFamily="2" charset="0"/>
                <a:cs typeface="Tahoma"/>
              </a:rPr>
              <a:t>hat</a:t>
            </a:r>
            <a:r>
              <a:rPr sz="1600" spc="-87" dirty="0">
                <a:latin typeface="Sagona" panose="02010004040101010103" pitchFamily="2" charset="0"/>
                <a:cs typeface="Tahoma"/>
              </a:rPr>
              <a:t> </a:t>
            </a:r>
            <a:r>
              <a:rPr sz="1600" spc="73" dirty="0">
                <a:latin typeface="Sagona" panose="02010004040101010103" pitchFamily="2" charset="0"/>
                <a:cs typeface="Tahoma"/>
              </a:rPr>
              <a:t>we </a:t>
            </a:r>
            <a:r>
              <a:rPr lang="en-US" sz="1600" spc="83" dirty="0">
                <a:latin typeface="Sagona" panose="02010004040101010103" pitchFamily="2" charset="0"/>
                <a:cs typeface="Tahoma"/>
              </a:rPr>
              <a:t>donate 40 books to the homeless shelter that we support</a:t>
            </a:r>
            <a:r>
              <a:rPr sz="1600" spc="33" dirty="0">
                <a:latin typeface="Sagona" panose="02010004040101010103" pitchFamily="2" charset="0"/>
                <a:cs typeface="Tahoma"/>
              </a:rPr>
              <a:t>.</a:t>
            </a:r>
            <a:endParaRPr sz="1600" dirty="0">
              <a:latin typeface="Sagona" panose="02010004040101010103" pitchFamily="2" charset="0"/>
              <a:cs typeface="Tahoma"/>
            </a:endParaRPr>
          </a:p>
        </p:txBody>
      </p:sp>
      <p:sp>
        <p:nvSpPr>
          <p:cNvPr id="9" name="object 9"/>
          <p:cNvSpPr/>
          <p:nvPr/>
        </p:nvSpPr>
        <p:spPr>
          <a:xfrm>
            <a:off x="2416637" y="1889422"/>
            <a:ext cx="0" cy="1987973"/>
          </a:xfrm>
          <a:custGeom>
            <a:avLst/>
            <a:gdLst/>
            <a:ahLst/>
            <a:cxnLst/>
            <a:rect l="l" t="t" r="r" b="b"/>
            <a:pathLst>
              <a:path h="2981960">
                <a:moveTo>
                  <a:pt x="0" y="0"/>
                </a:moveTo>
                <a:lnTo>
                  <a:pt x="0" y="2981354"/>
                </a:lnTo>
              </a:path>
            </a:pathLst>
          </a:custGeom>
          <a:ln w="9534">
            <a:solidFill>
              <a:srgbClr val="000000"/>
            </a:solidFill>
          </a:ln>
        </p:spPr>
        <p:txBody>
          <a:bodyPr wrap="square" lIns="0" tIns="0" rIns="0" bIns="0" rtlCol="0"/>
          <a:lstStyle/>
          <a:p>
            <a:endParaRPr sz="1200"/>
          </a:p>
        </p:txBody>
      </p:sp>
      <p:sp>
        <p:nvSpPr>
          <p:cNvPr id="10" name="object 10"/>
          <p:cNvSpPr/>
          <p:nvPr/>
        </p:nvSpPr>
        <p:spPr>
          <a:xfrm>
            <a:off x="4490073" y="1864578"/>
            <a:ext cx="0" cy="1987973"/>
          </a:xfrm>
          <a:custGeom>
            <a:avLst/>
            <a:gdLst/>
            <a:ahLst/>
            <a:cxnLst/>
            <a:rect l="l" t="t" r="r" b="b"/>
            <a:pathLst>
              <a:path h="2981960">
                <a:moveTo>
                  <a:pt x="0" y="0"/>
                </a:moveTo>
                <a:lnTo>
                  <a:pt x="0" y="2981354"/>
                </a:lnTo>
              </a:path>
            </a:pathLst>
          </a:custGeom>
          <a:ln w="9534">
            <a:solidFill>
              <a:srgbClr val="000000"/>
            </a:solidFill>
          </a:ln>
        </p:spPr>
        <p:txBody>
          <a:bodyPr wrap="square" lIns="0" tIns="0" rIns="0" bIns="0" rtlCol="0"/>
          <a:lstStyle/>
          <a:p>
            <a:endParaRPr sz="1200"/>
          </a:p>
        </p:txBody>
      </p:sp>
      <p:sp>
        <p:nvSpPr>
          <p:cNvPr id="11" name="object 11"/>
          <p:cNvSpPr txBox="1"/>
          <p:nvPr/>
        </p:nvSpPr>
        <p:spPr>
          <a:xfrm>
            <a:off x="4794009" y="1864578"/>
            <a:ext cx="1726257" cy="781838"/>
          </a:xfrm>
          <a:prstGeom prst="rect">
            <a:avLst/>
          </a:prstGeom>
        </p:spPr>
        <p:txBody>
          <a:bodyPr vert="horz" wrap="square" lIns="0" tIns="8467" rIns="0" bIns="0" rtlCol="0">
            <a:spAutoFit/>
          </a:bodyPr>
          <a:lstStyle/>
          <a:p>
            <a:pPr marL="8467" marR="3387">
              <a:lnSpc>
                <a:spcPct val="106900"/>
              </a:lnSpc>
              <a:spcBef>
                <a:spcPts val="67"/>
              </a:spcBef>
            </a:pPr>
            <a:r>
              <a:rPr sz="1600" spc="136" dirty="0">
                <a:latin typeface="Sagona" panose="02010004040101010103" pitchFamily="2" charset="0"/>
                <a:cs typeface="Tahoma"/>
              </a:rPr>
              <a:t>A</a:t>
            </a:r>
            <a:r>
              <a:rPr sz="1600" spc="-107" dirty="0">
                <a:latin typeface="Sagona" panose="02010004040101010103" pitchFamily="2" charset="0"/>
                <a:cs typeface="Tahoma"/>
              </a:rPr>
              <a:t> </a:t>
            </a:r>
            <a:r>
              <a:rPr sz="1600" spc="90" dirty="0">
                <a:latin typeface="Sagona" panose="02010004040101010103" pitchFamily="2" charset="0"/>
                <a:cs typeface="Tahoma"/>
              </a:rPr>
              <a:t>member </a:t>
            </a:r>
            <a:r>
              <a:rPr sz="1600" spc="73" dirty="0">
                <a:latin typeface="Sagona" panose="02010004040101010103" pitchFamily="2" charset="0"/>
                <a:cs typeface="Tahoma"/>
              </a:rPr>
              <a:t>proposes</a:t>
            </a:r>
            <a:r>
              <a:rPr sz="1600" spc="-87" dirty="0">
                <a:latin typeface="Sagona" panose="02010004040101010103" pitchFamily="2" charset="0"/>
                <a:cs typeface="Tahoma"/>
              </a:rPr>
              <a:t> </a:t>
            </a:r>
            <a:r>
              <a:rPr sz="1600" spc="53" dirty="0">
                <a:latin typeface="Sagona" panose="02010004040101010103" pitchFamily="2" charset="0"/>
                <a:cs typeface="Tahoma"/>
              </a:rPr>
              <a:t>a</a:t>
            </a:r>
            <a:r>
              <a:rPr lang="en-US" sz="1600" spc="53" dirty="0">
                <a:latin typeface="Sagona" panose="02010004040101010103" pitchFamily="2" charset="0"/>
                <a:cs typeface="Tahoma"/>
              </a:rPr>
              <a:t>n</a:t>
            </a:r>
            <a:r>
              <a:rPr sz="1600" spc="53" dirty="0">
                <a:latin typeface="Sagona" panose="02010004040101010103" pitchFamily="2" charset="0"/>
                <a:cs typeface="Tahoma"/>
              </a:rPr>
              <a:t> </a:t>
            </a:r>
            <a:r>
              <a:rPr sz="1600" spc="63" dirty="0">
                <a:latin typeface="Sagona" panose="02010004040101010103" pitchFamily="2" charset="0"/>
                <a:cs typeface="Tahoma"/>
              </a:rPr>
              <a:t>amendment:</a:t>
            </a:r>
            <a:endParaRPr sz="1600" dirty="0">
              <a:latin typeface="Sagona" panose="02010004040101010103" pitchFamily="2" charset="0"/>
              <a:cs typeface="Tahoma"/>
            </a:endParaRPr>
          </a:p>
        </p:txBody>
      </p:sp>
      <p:sp>
        <p:nvSpPr>
          <p:cNvPr id="12" name="object 12"/>
          <p:cNvSpPr/>
          <p:nvPr/>
        </p:nvSpPr>
        <p:spPr>
          <a:xfrm>
            <a:off x="6092811" y="1978810"/>
            <a:ext cx="0" cy="1987973"/>
          </a:xfrm>
          <a:custGeom>
            <a:avLst/>
            <a:gdLst/>
            <a:ahLst/>
            <a:cxnLst/>
            <a:rect l="l" t="t" r="r" b="b"/>
            <a:pathLst>
              <a:path h="2981960">
                <a:moveTo>
                  <a:pt x="0" y="0"/>
                </a:moveTo>
                <a:lnTo>
                  <a:pt x="0" y="2981354"/>
                </a:lnTo>
              </a:path>
            </a:pathLst>
          </a:custGeom>
          <a:ln w="9534">
            <a:solidFill>
              <a:srgbClr val="000000"/>
            </a:solidFill>
          </a:ln>
        </p:spPr>
        <p:txBody>
          <a:bodyPr wrap="square" lIns="0" tIns="0" rIns="0" bIns="0" rtlCol="0"/>
          <a:lstStyle/>
          <a:p>
            <a:endParaRPr sz="1200"/>
          </a:p>
        </p:txBody>
      </p:sp>
      <p:sp>
        <p:nvSpPr>
          <p:cNvPr id="13" name="object 13"/>
          <p:cNvSpPr txBox="1"/>
          <p:nvPr/>
        </p:nvSpPr>
        <p:spPr>
          <a:xfrm>
            <a:off x="6947721" y="1736666"/>
            <a:ext cx="2067560" cy="3384667"/>
          </a:xfrm>
          <a:prstGeom prst="rect">
            <a:avLst/>
          </a:prstGeom>
        </p:spPr>
        <p:txBody>
          <a:bodyPr vert="horz" wrap="square" lIns="0" tIns="8467" rIns="0" bIns="0" rtlCol="0">
            <a:spAutoFit/>
          </a:bodyPr>
          <a:lstStyle/>
          <a:p>
            <a:pPr marL="8467" marR="3387">
              <a:lnSpc>
                <a:spcPct val="106400"/>
              </a:lnSpc>
              <a:spcBef>
                <a:spcPts val="67"/>
              </a:spcBef>
            </a:pPr>
            <a:r>
              <a:rPr sz="1600" spc="-150" dirty="0">
                <a:latin typeface="Sagona" panose="02010004040101010103" pitchFamily="2" charset="0"/>
                <a:cs typeface="Tahoma"/>
              </a:rPr>
              <a:t>I</a:t>
            </a:r>
            <a:r>
              <a:rPr sz="1600" spc="-103" dirty="0">
                <a:latin typeface="Sagona" panose="02010004040101010103" pitchFamily="2" charset="0"/>
                <a:cs typeface="Tahoma"/>
              </a:rPr>
              <a:t> </a:t>
            </a:r>
            <a:r>
              <a:rPr lang="en-US" sz="1600" spc="-103" dirty="0">
                <a:latin typeface="Sagona" panose="02010004040101010103" pitchFamily="2" charset="0"/>
                <a:cs typeface="Tahoma"/>
              </a:rPr>
              <a:t>  </a:t>
            </a:r>
            <a:r>
              <a:rPr sz="1600" spc="80" dirty="0">
                <a:latin typeface="Sagona" panose="02010004040101010103" pitchFamily="2" charset="0"/>
                <a:cs typeface="Tahoma"/>
              </a:rPr>
              <a:t>move</a:t>
            </a:r>
            <a:r>
              <a:rPr sz="1600" spc="-100" dirty="0">
                <a:latin typeface="Sagona" panose="02010004040101010103" pitchFamily="2" charset="0"/>
                <a:cs typeface="Tahoma"/>
              </a:rPr>
              <a:t> </a:t>
            </a:r>
            <a:r>
              <a:rPr sz="1600" spc="113" dirty="0">
                <a:latin typeface="Sagona" panose="02010004040101010103" pitchFamily="2" charset="0"/>
                <a:cs typeface="Tahoma"/>
              </a:rPr>
              <a:t>to</a:t>
            </a:r>
            <a:r>
              <a:rPr sz="1600" spc="-103" dirty="0">
                <a:latin typeface="Sagona" panose="02010004040101010103" pitchFamily="2" charset="0"/>
                <a:cs typeface="Tahoma"/>
              </a:rPr>
              <a:t> </a:t>
            </a:r>
            <a:r>
              <a:rPr sz="1600" spc="87" dirty="0">
                <a:latin typeface="Sagona" panose="02010004040101010103" pitchFamily="2" charset="0"/>
                <a:cs typeface="Tahoma"/>
              </a:rPr>
              <a:t>amend</a:t>
            </a:r>
            <a:r>
              <a:rPr sz="1600" spc="-100" dirty="0">
                <a:latin typeface="Sagona" panose="02010004040101010103" pitchFamily="2" charset="0"/>
                <a:cs typeface="Tahoma"/>
              </a:rPr>
              <a:t> </a:t>
            </a:r>
            <a:r>
              <a:rPr sz="1600" spc="80" dirty="0">
                <a:latin typeface="Sagona" panose="02010004040101010103" pitchFamily="2" charset="0"/>
                <a:cs typeface="Tahoma"/>
              </a:rPr>
              <a:t>the </a:t>
            </a:r>
            <a:r>
              <a:rPr sz="1600" spc="87" dirty="0">
                <a:latin typeface="Sagona" panose="02010004040101010103" pitchFamily="2" charset="0"/>
                <a:cs typeface="Tahoma"/>
              </a:rPr>
              <a:t>motion</a:t>
            </a:r>
            <a:r>
              <a:rPr sz="1600" spc="-97" dirty="0">
                <a:latin typeface="Sagona" panose="02010004040101010103" pitchFamily="2" charset="0"/>
                <a:cs typeface="Tahoma"/>
              </a:rPr>
              <a:t> </a:t>
            </a:r>
            <a:r>
              <a:rPr sz="1600" spc="136" dirty="0">
                <a:latin typeface="Sagona" panose="02010004040101010103" pitchFamily="2" charset="0"/>
                <a:cs typeface="Tahoma"/>
              </a:rPr>
              <a:t>by</a:t>
            </a:r>
            <a:r>
              <a:rPr sz="1600" spc="-97" dirty="0">
                <a:latin typeface="Sagona" panose="02010004040101010103" pitchFamily="2" charset="0"/>
                <a:cs typeface="Tahoma"/>
              </a:rPr>
              <a:t> </a:t>
            </a:r>
            <a:r>
              <a:rPr sz="1600" spc="63" dirty="0">
                <a:latin typeface="Sagona" panose="02010004040101010103" pitchFamily="2" charset="0"/>
                <a:cs typeface="Tahoma"/>
              </a:rPr>
              <a:t>inserting</a:t>
            </a:r>
            <a:r>
              <a:rPr sz="1600" spc="-97" dirty="0">
                <a:latin typeface="Sagona" panose="02010004040101010103" pitchFamily="2" charset="0"/>
                <a:cs typeface="Tahoma"/>
              </a:rPr>
              <a:t> </a:t>
            </a:r>
            <a:r>
              <a:rPr sz="1600" spc="80" dirty="0">
                <a:latin typeface="Sagona" panose="02010004040101010103" pitchFamily="2" charset="0"/>
                <a:cs typeface="Tahoma"/>
              </a:rPr>
              <a:t>the </a:t>
            </a:r>
            <a:r>
              <a:rPr sz="1600" spc="70" dirty="0">
                <a:latin typeface="Sagona" panose="02010004040101010103" pitchFamily="2" charset="0"/>
                <a:cs typeface="Tahoma"/>
              </a:rPr>
              <a:t>word</a:t>
            </a:r>
            <a:r>
              <a:rPr sz="1600" spc="-103" dirty="0">
                <a:latin typeface="Sagona" panose="02010004040101010103" pitchFamily="2" charset="0"/>
                <a:cs typeface="Tahoma"/>
              </a:rPr>
              <a:t> </a:t>
            </a:r>
            <a:r>
              <a:rPr lang="en-US" sz="1600" dirty="0">
                <a:latin typeface="Sagona" panose="02010004040101010103" pitchFamily="2" charset="0"/>
                <a:cs typeface="Tahoma"/>
              </a:rPr>
              <a:t>new</a:t>
            </a:r>
            <a:r>
              <a:rPr sz="1600" dirty="0">
                <a:latin typeface="Sagona" panose="02010004040101010103" pitchFamily="2" charset="0"/>
                <a:cs typeface="Tahoma"/>
              </a:rPr>
              <a:t>,</a:t>
            </a:r>
            <a:r>
              <a:rPr sz="1600" spc="-100" dirty="0">
                <a:latin typeface="Sagona" panose="02010004040101010103" pitchFamily="2" charset="0"/>
                <a:cs typeface="Tahoma"/>
              </a:rPr>
              <a:t> </a:t>
            </a:r>
            <a:r>
              <a:rPr sz="1600" spc="47" dirty="0">
                <a:latin typeface="Sagona" panose="02010004040101010103" pitchFamily="2" charset="0"/>
                <a:cs typeface="Tahoma"/>
              </a:rPr>
              <a:t>in</a:t>
            </a:r>
            <a:r>
              <a:rPr sz="1600" spc="-103" dirty="0">
                <a:latin typeface="Sagona" panose="02010004040101010103" pitchFamily="2" charset="0"/>
                <a:cs typeface="Tahoma"/>
              </a:rPr>
              <a:t> </a:t>
            </a:r>
            <a:r>
              <a:rPr sz="1600" spc="80" dirty="0">
                <a:latin typeface="Sagona" panose="02010004040101010103" pitchFamily="2" charset="0"/>
                <a:cs typeface="Tahoma"/>
              </a:rPr>
              <a:t>front</a:t>
            </a:r>
            <a:r>
              <a:rPr sz="1600" spc="-100" dirty="0">
                <a:latin typeface="Sagona" panose="02010004040101010103" pitchFamily="2" charset="0"/>
                <a:cs typeface="Tahoma"/>
              </a:rPr>
              <a:t> </a:t>
            </a:r>
            <a:r>
              <a:rPr sz="1600" spc="57" dirty="0">
                <a:latin typeface="Sagona" panose="02010004040101010103" pitchFamily="2" charset="0"/>
                <a:cs typeface="Tahoma"/>
              </a:rPr>
              <a:t>of</a:t>
            </a:r>
            <a:r>
              <a:rPr lang="en-US" sz="1600" spc="57" dirty="0">
                <a:latin typeface="Sagona" panose="02010004040101010103" pitchFamily="2" charset="0"/>
                <a:cs typeface="Tahoma"/>
              </a:rPr>
              <a:t> books. (chair processes) If the amendment is adopted, the motion will read “That we donate 40 new books to the homeless shelter that we support.</a:t>
            </a:r>
            <a:endParaRPr sz="1600" dirty="0">
              <a:latin typeface="Sagona" panose="02010004040101010103" pitchFamily="2" charset="0"/>
              <a:cs typeface="Tahoma"/>
            </a:endParaRPr>
          </a:p>
        </p:txBody>
      </p:sp>
      <p:sp>
        <p:nvSpPr>
          <p:cNvPr id="15" name="object 15"/>
          <p:cNvSpPr txBox="1"/>
          <p:nvPr/>
        </p:nvSpPr>
        <p:spPr>
          <a:xfrm>
            <a:off x="9613205" y="1730069"/>
            <a:ext cx="1765300" cy="3210238"/>
          </a:xfrm>
          <a:prstGeom prst="rect">
            <a:avLst/>
          </a:prstGeom>
        </p:spPr>
        <p:txBody>
          <a:bodyPr vert="horz" wrap="square" lIns="0" tIns="7620" rIns="0" bIns="0" rtlCol="0">
            <a:spAutoFit/>
          </a:bodyPr>
          <a:lstStyle/>
          <a:p>
            <a:pPr marL="8467" marR="3387">
              <a:lnSpc>
                <a:spcPct val="108700"/>
              </a:lnSpc>
              <a:spcBef>
                <a:spcPts val="60"/>
              </a:spcBef>
            </a:pPr>
            <a:r>
              <a:rPr sz="1600" spc="70" dirty="0">
                <a:latin typeface="Sagona" panose="02010004040101010103" pitchFamily="2" charset="0"/>
                <a:cs typeface="Tahoma"/>
              </a:rPr>
              <a:t>There</a:t>
            </a:r>
            <a:r>
              <a:rPr sz="1600" spc="-87" dirty="0">
                <a:latin typeface="Sagona" panose="02010004040101010103" pitchFamily="2" charset="0"/>
                <a:cs typeface="Tahoma"/>
              </a:rPr>
              <a:t> </a:t>
            </a:r>
            <a:r>
              <a:rPr sz="1600" spc="37" dirty="0">
                <a:latin typeface="Sagona" panose="02010004040101010103" pitchFamily="2" charset="0"/>
                <a:cs typeface="Tahoma"/>
              </a:rPr>
              <a:t>is</a:t>
            </a:r>
            <a:r>
              <a:rPr sz="1600" spc="-87" dirty="0">
                <a:latin typeface="Sagona" panose="02010004040101010103" pitchFamily="2" charset="0"/>
                <a:cs typeface="Tahoma"/>
              </a:rPr>
              <a:t> </a:t>
            </a:r>
            <a:r>
              <a:rPr sz="1600" spc="107" dirty="0">
                <a:latin typeface="Sagona" panose="02010004040101010103" pitchFamily="2" charset="0"/>
                <a:cs typeface="Tahoma"/>
              </a:rPr>
              <a:t>debate</a:t>
            </a:r>
            <a:r>
              <a:rPr sz="1600" spc="-87" dirty="0">
                <a:latin typeface="Sagona" panose="02010004040101010103" pitchFamily="2" charset="0"/>
                <a:cs typeface="Tahoma"/>
              </a:rPr>
              <a:t> </a:t>
            </a:r>
            <a:r>
              <a:rPr sz="1600" spc="83" dirty="0">
                <a:latin typeface="Sagona" panose="02010004040101010103" pitchFamily="2" charset="0"/>
                <a:cs typeface="Tahoma"/>
              </a:rPr>
              <a:t>on </a:t>
            </a:r>
            <a:r>
              <a:rPr sz="1600" spc="113" dirty="0">
                <a:latin typeface="Sagona" panose="02010004040101010103" pitchFamily="2" charset="0"/>
                <a:cs typeface="Tahoma"/>
              </a:rPr>
              <a:t>the</a:t>
            </a:r>
            <a:r>
              <a:rPr sz="1600" spc="-83" dirty="0">
                <a:latin typeface="Sagona" panose="02010004040101010103" pitchFamily="2" charset="0"/>
                <a:cs typeface="Tahoma"/>
              </a:rPr>
              <a:t> </a:t>
            </a:r>
            <a:r>
              <a:rPr sz="1600" spc="110" dirty="0">
                <a:latin typeface="Sagona" panose="02010004040101010103" pitchFamily="2" charset="0"/>
                <a:cs typeface="Tahoma"/>
              </a:rPr>
              <a:t>amendment</a:t>
            </a:r>
            <a:r>
              <a:rPr lang="en-US" sz="1600" spc="-83" dirty="0">
                <a:latin typeface="Sagona" panose="02010004040101010103" pitchFamily="2" charset="0"/>
                <a:cs typeface="Tahoma"/>
              </a:rPr>
              <a:t>,</a:t>
            </a:r>
            <a:r>
              <a:rPr sz="1600" spc="76" dirty="0">
                <a:latin typeface="Sagona" panose="02010004040101010103" pitchFamily="2" charset="0"/>
                <a:cs typeface="Tahoma"/>
              </a:rPr>
              <a:t> </a:t>
            </a:r>
            <a:r>
              <a:rPr sz="1600" spc="110" dirty="0">
                <a:latin typeface="Sagona" panose="02010004040101010103" pitchFamily="2" charset="0"/>
                <a:cs typeface="Tahoma"/>
              </a:rPr>
              <a:t>then</a:t>
            </a:r>
            <a:r>
              <a:rPr sz="1600" spc="-93" dirty="0">
                <a:latin typeface="Sagona" panose="02010004040101010103" pitchFamily="2" charset="0"/>
                <a:cs typeface="Tahoma"/>
              </a:rPr>
              <a:t> </a:t>
            </a:r>
            <a:r>
              <a:rPr sz="1600" spc="70" dirty="0">
                <a:latin typeface="Sagona" panose="02010004040101010103" pitchFamily="2" charset="0"/>
                <a:cs typeface="Tahoma"/>
              </a:rPr>
              <a:t>a</a:t>
            </a:r>
            <a:r>
              <a:rPr sz="1600" spc="-90" dirty="0">
                <a:latin typeface="Sagona" panose="02010004040101010103" pitchFamily="2" charset="0"/>
                <a:cs typeface="Tahoma"/>
              </a:rPr>
              <a:t> </a:t>
            </a:r>
            <a:r>
              <a:rPr sz="1600" spc="97" dirty="0">
                <a:latin typeface="Sagona" panose="02010004040101010103" pitchFamily="2" charset="0"/>
                <a:cs typeface="Tahoma"/>
              </a:rPr>
              <a:t>vote</a:t>
            </a:r>
            <a:r>
              <a:rPr sz="1600" spc="-90" dirty="0">
                <a:latin typeface="Sagona" panose="02010004040101010103" pitchFamily="2" charset="0"/>
                <a:cs typeface="Tahoma"/>
              </a:rPr>
              <a:t> </a:t>
            </a:r>
            <a:r>
              <a:rPr sz="1600" spc="37" dirty="0">
                <a:latin typeface="Sagona" panose="02010004040101010103" pitchFamily="2" charset="0"/>
                <a:cs typeface="Tahoma"/>
              </a:rPr>
              <a:t>is</a:t>
            </a:r>
            <a:r>
              <a:rPr sz="1600" spc="-90" dirty="0">
                <a:latin typeface="Sagona" panose="02010004040101010103" pitchFamily="2" charset="0"/>
                <a:cs typeface="Tahoma"/>
              </a:rPr>
              <a:t> </a:t>
            </a:r>
            <a:r>
              <a:rPr sz="1600" spc="80" dirty="0">
                <a:latin typeface="Sagona" panose="02010004040101010103" pitchFamily="2" charset="0"/>
                <a:cs typeface="Tahoma"/>
              </a:rPr>
              <a:t>take</a:t>
            </a:r>
            <a:r>
              <a:rPr lang="en-US" sz="1600" spc="80" dirty="0">
                <a:latin typeface="Sagona" panose="02010004040101010103" pitchFamily="2" charset="0"/>
                <a:cs typeface="Tahoma"/>
              </a:rPr>
              <a:t>n</a:t>
            </a:r>
            <a:r>
              <a:rPr sz="1600" spc="80" dirty="0">
                <a:latin typeface="Sagona" panose="02010004040101010103" pitchFamily="2" charset="0"/>
                <a:cs typeface="Tahoma"/>
              </a:rPr>
              <a:t> </a:t>
            </a:r>
            <a:r>
              <a:rPr sz="1600" spc="100" dirty="0">
                <a:latin typeface="Sagona" panose="02010004040101010103" pitchFamily="2" charset="0"/>
                <a:cs typeface="Tahoma"/>
              </a:rPr>
              <a:t>on</a:t>
            </a:r>
            <a:r>
              <a:rPr sz="1600" spc="-93" dirty="0">
                <a:latin typeface="Sagona" panose="02010004040101010103" pitchFamily="2" charset="0"/>
                <a:cs typeface="Tahoma"/>
              </a:rPr>
              <a:t> </a:t>
            </a:r>
            <a:r>
              <a:rPr sz="1600" spc="113" dirty="0">
                <a:latin typeface="Sagona" panose="02010004040101010103" pitchFamily="2" charset="0"/>
                <a:cs typeface="Tahoma"/>
              </a:rPr>
              <a:t>the</a:t>
            </a:r>
            <a:r>
              <a:rPr sz="1600" spc="-90" dirty="0">
                <a:latin typeface="Sagona" panose="02010004040101010103" pitchFamily="2" charset="0"/>
                <a:cs typeface="Tahoma"/>
              </a:rPr>
              <a:t> </a:t>
            </a:r>
            <a:r>
              <a:rPr sz="1600" spc="103" dirty="0">
                <a:latin typeface="Sagona" panose="02010004040101010103" pitchFamily="2" charset="0"/>
                <a:cs typeface="Tahoma"/>
              </a:rPr>
              <a:t>amendment </a:t>
            </a:r>
            <a:r>
              <a:rPr sz="1600" spc="93" dirty="0">
                <a:latin typeface="Sagona" panose="02010004040101010103" pitchFamily="2" charset="0"/>
                <a:cs typeface="Tahoma"/>
              </a:rPr>
              <a:t>and</a:t>
            </a:r>
            <a:r>
              <a:rPr sz="1600" spc="-90" dirty="0">
                <a:latin typeface="Sagona" panose="02010004040101010103" pitchFamily="2" charset="0"/>
                <a:cs typeface="Tahoma"/>
              </a:rPr>
              <a:t> </a:t>
            </a:r>
            <a:r>
              <a:rPr sz="1600" spc="110" dirty="0">
                <a:latin typeface="Sagona" panose="02010004040101010103" pitchFamily="2" charset="0"/>
                <a:cs typeface="Tahoma"/>
              </a:rPr>
              <a:t>then</a:t>
            </a:r>
            <a:r>
              <a:rPr sz="1600" spc="-90" dirty="0">
                <a:latin typeface="Sagona" panose="02010004040101010103" pitchFamily="2" charset="0"/>
                <a:cs typeface="Tahoma"/>
              </a:rPr>
              <a:t> </a:t>
            </a:r>
            <a:r>
              <a:rPr sz="1600" spc="70" dirty="0">
                <a:latin typeface="Sagona" panose="02010004040101010103" pitchFamily="2" charset="0"/>
                <a:cs typeface="Tahoma"/>
              </a:rPr>
              <a:t>a</a:t>
            </a:r>
            <a:r>
              <a:rPr sz="1600" spc="-90" dirty="0">
                <a:latin typeface="Sagona" panose="02010004040101010103" pitchFamily="2" charset="0"/>
                <a:cs typeface="Tahoma"/>
              </a:rPr>
              <a:t> </a:t>
            </a:r>
            <a:r>
              <a:rPr sz="1600" spc="107" dirty="0">
                <a:latin typeface="Sagona" panose="02010004040101010103" pitchFamily="2" charset="0"/>
                <a:cs typeface="Tahoma"/>
              </a:rPr>
              <a:t>vote</a:t>
            </a:r>
            <a:r>
              <a:rPr sz="1600" spc="-90" dirty="0">
                <a:latin typeface="Sagona" panose="02010004040101010103" pitchFamily="2" charset="0"/>
                <a:cs typeface="Tahoma"/>
              </a:rPr>
              <a:t> </a:t>
            </a:r>
            <a:r>
              <a:rPr sz="1600" spc="20" dirty="0">
                <a:latin typeface="Sagona" panose="02010004040101010103" pitchFamily="2" charset="0"/>
                <a:cs typeface="Tahoma"/>
              </a:rPr>
              <a:t>is </a:t>
            </a:r>
            <a:r>
              <a:rPr sz="1600" spc="93" dirty="0">
                <a:latin typeface="Sagona" panose="02010004040101010103" pitchFamily="2" charset="0"/>
                <a:cs typeface="Tahoma"/>
              </a:rPr>
              <a:t>taken</a:t>
            </a:r>
            <a:r>
              <a:rPr sz="1600" spc="-87" dirty="0">
                <a:latin typeface="Sagona" panose="02010004040101010103" pitchFamily="2" charset="0"/>
                <a:cs typeface="Tahoma"/>
              </a:rPr>
              <a:t> </a:t>
            </a:r>
            <a:r>
              <a:rPr sz="1600" spc="100" dirty="0">
                <a:latin typeface="Sagona" panose="02010004040101010103" pitchFamily="2" charset="0"/>
                <a:cs typeface="Tahoma"/>
              </a:rPr>
              <a:t>on</a:t>
            </a:r>
            <a:r>
              <a:rPr sz="1600" spc="-87" dirty="0">
                <a:latin typeface="Sagona" panose="02010004040101010103" pitchFamily="2" charset="0"/>
                <a:cs typeface="Tahoma"/>
              </a:rPr>
              <a:t> </a:t>
            </a:r>
            <a:r>
              <a:rPr sz="1600" spc="113" dirty="0">
                <a:latin typeface="Sagona" panose="02010004040101010103" pitchFamily="2" charset="0"/>
                <a:cs typeface="Tahoma"/>
              </a:rPr>
              <a:t>the</a:t>
            </a:r>
            <a:r>
              <a:rPr sz="1600" spc="-87" dirty="0">
                <a:latin typeface="Sagona" panose="02010004040101010103" pitchFamily="2" charset="0"/>
                <a:cs typeface="Tahoma"/>
              </a:rPr>
              <a:t> </a:t>
            </a:r>
            <a:r>
              <a:rPr lang="en-US" sz="1600" spc="97" dirty="0">
                <a:latin typeface="Sagona" panose="02010004040101010103" pitchFamily="2" charset="0"/>
                <a:cs typeface="Tahoma"/>
              </a:rPr>
              <a:t>m</a:t>
            </a:r>
            <a:r>
              <a:rPr sz="1600" spc="97" dirty="0">
                <a:latin typeface="Sagona" panose="02010004040101010103" pitchFamily="2" charset="0"/>
                <a:cs typeface="Tahoma"/>
              </a:rPr>
              <a:t>ain </a:t>
            </a:r>
            <a:r>
              <a:rPr sz="1600" spc="100" dirty="0">
                <a:latin typeface="Sagona" panose="02010004040101010103" pitchFamily="2" charset="0"/>
                <a:cs typeface="Tahoma"/>
              </a:rPr>
              <a:t>motion</a:t>
            </a:r>
            <a:r>
              <a:rPr sz="1600" spc="-83" dirty="0">
                <a:latin typeface="Sagona" panose="02010004040101010103" pitchFamily="2" charset="0"/>
                <a:cs typeface="Tahoma"/>
              </a:rPr>
              <a:t> </a:t>
            </a:r>
            <a:r>
              <a:rPr sz="1600" spc="87" dirty="0">
                <a:latin typeface="Sagona" panose="02010004040101010103" pitchFamily="2" charset="0"/>
                <a:cs typeface="Tahoma"/>
              </a:rPr>
              <a:t>with</a:t>
            </a:r>
            <a:r>
              <a:rPr sz="1600" spc="-83" dirty="0">
                <a:latin typeface="Sagona" panose="02010004040101010103" pitchFamily="2" charset="0"/>
                <a:cs typeface="Tahoma"/>
              </a:rPr>
              <a:t> </a:t>
            </a:r>
            <a:r>
              <a:rPr sz="1600" spc="97" dirty="0">
                <a:latin typeface="Sagona" panose="02010004040101010103" pitchFamily="2" charset="0"/>
                <a:cs typeface="Tahoma"/>
              </a:rPr>
              <a:t>the </a:t>
            </a:r>
            <a:r>
              <a:rPr sz="1600" spc="76" dirty="0">
                <a:latin typeface="Sagona" panose="02010004040101010103" pitchFamily="2" charset="0"/>
                <a:cs typeface="Tahoma"/>
              </a:rPr>
              <a:t>amendment</a:t>
            </a:r>
            <a:r>
              <a:rPr lang="en-US" sz="1600" spc="76" dirty="0">
                <a:latin typeface="Sagona" panose="02010004040101010103" pitchFamily="2" charset="0"/>
                <a:cs typeface="Tahoma"/>
              </a:rPr>
              <a:t> added, or not.</a:t>
            </a:r>
            <a:endParaRPr sz="1600" dirty="0">
              <a:latin typeface="Sagona" panose="02010004040101010103" pitchFamily="2" charset="0"/>
              <a:cs typeface="Tahoma"/>
            </a:endParaRPr>
          </a:p>
        </p:txBody>
      </p:sp>
      <p:sp>
        <p:nvSpPr>
          <p:cNvPr id="16" name="object 16"/>
          <p:cNvSpPr/>
          <p:nvPr/>
        </p:nvSpPr>
        <p:spPr>
          <a:xfrm>
            <a:off x="8736343" y="1914362"/>
            <a:ext cx="0" cy="2114973"/>
          </a:xfrm>
          <a:custGeom>
            <a:avLst/>
            <a:gdLst/>
            <a:ahLst/>
            <a:cxnLst/>
            <a:rect l="l" t="t" r="r" b="b"/>
            <a:pathLst>
              <a:path h="3172460">
                <a:moveTo>
                  <a:pt x="0" y="0"/>
                </a:moveTo>
                <a:lnTo>
                  <a:pt x="0" y="3171903"/>
                </a:lnTo>
              </a:path>
            </a:pathLst>
          </a:custGeom>
          <a:ln w="9525">
            <a:solidFill>
              <a:srgbClr val="000000"/>
            </a:solidFill>
          </a:ln>
        </p:spPr>
        <p:txBody>
          <a:bodyPr wrap="square" lIns="0" tIns="0" rIns="0" bIns="0" rtlCol="0"/>
          <a:lstStyle/>
          <a:p>
            <a:endParaRPr sz="1200"/>
          </a:p>
        </p:txBody>
      </p:sp>
      <p:sp>
        <p:nvSpPr>
          <p:cNvPr id="18" name="TextBox 17">
            <a:extLst>
              <a:ext uri="{FF2B5EF4-FFF2-40B4-BE49-F238E27FC236}">
                <a16:creationId xmlns:a16="http://schemas.microsoft.com/office/drawing/2014/main" id="{6F6165F8-DB88-70FD-8266-954F228F8DF3}"/>
              </a:ext>
            </a:extLst>
          </p:cNvPr>
          <p:cNvSpPr txBox="1"/>
          <p:nvPr/>
        </p:nvSpPr>
        <p:spPr>
          <a:xfrm>
            <a:off x="1710630" y="4668713"/>
            <a:ext cx="5237091" cy="2000548"/>
          </a:xfrm>
          <a:prstGeom prst="rect">
            <a:avLst/>
          </a:prstGeom>
          <a:noFill/>
        </p:spPr>
        <p:txBody>
          <a:bodyPr wrap="square" rtlCol="0">
            <a:spAutoFit/>
          </a:bodyPr>
          <a:lstStyle/>
          <a:p>
            <a:pPr marL="228611" indent="-228611">
              <a:buFont typeface="Wingdings" panose="05000000000000000000" pitchFamily="2" charset="2"/>
              <a:buChar char="q"/>
            </a:pPr>
            <a:r>
              <a:rPr lang="en-US" sz="1600" b="1" dirty="0">
                <a:solidFill>
                  <a:srgbClr val="CC0099"/>
                </a:solidFill>
                <a:latin typeface="Sagona" panose="02010004040101010103" pitchFamily="2" charset="0"/>
              </a:rPr>
              <a:t>The Primary Amendment can only change the main motion.</a:t>
            </a:r>
          </a:p>
          <a:p>
            <a:pPr marL="228611" indent="-228611">
              <a:buFont typeface="Wingdings" panose="05000000000000000000" pitchFamily="2" charset="2"/>
              <a:buChar char="q"/>
            </a:pPr>
            <a:endParaRPr lang="en-US" sz="1600" b="1" dirty="0">
              <a:solidFill>
                <a:srgbClr val="CC0099"/>
              </a:solidFill>
              <a:latin typeface="Sagona" panose="02010004040101010103" pitchFamily="2" charset="0"/>
            </a:endParaRPr>
          </a:p>
          <a:p>
            <a:pPr marL="228611" indent="-228611">
              <a:buFont typeface="Wingdings" panose="05000000000000000000" pitchFamily="2" charset="2"/>
              <a:buChar char="q"/>
            </a:pPr>
            <a:r>
              <a:rPr lang="en-US" sz="1600" b="1" dirty="0">
                <a:solidFill>
                  <a:srgbClr val="CC0099"/>
                </a:solidFill>
                <a:latin typeface="Sagona" panose="02010004040101010103" pitchFamily="2" charset="0"/>
              </a:rPr>
              <a:t>The Secondary Amendment can only change the Primary Amendment</a:t>
            </a:r>
          </a:p>
          <a:p>
            <a:pPr marL="228611" indent="-228611">
              <a:buFont typeface="Wingdings" panose="05000000000000000000" pitchFamily="2" charset="2"/>
              <a:buChar char="q"/>
            </a:pPr>
            <a:endParaRPr lang="en-US" sz="1600" b="1" dirty="0">
              <a:solidFill>
                <a:srgbClr val="CC0099"/>
              </a:solidFill>
              <a:latin typeface="Sagona" panose="02010004040101010103" pitchFamily="2" charset="0"/>
            </a:endParaRPr>
          </a:p>
          <a:p>
            <a:pPr marL="228611" indent="-228611">
              <a:buFont typeface="Wingdings" panose="05000000000000000000" pitchFamily="2" charset="2"/>
              <a:buChar char="q"/>
            </a:pPr>
            <a:r>
              <a:rPr lang="en-US" sz="1600" b="1" dirty="0">
                <a:solidFill>
                  <a:srgbClr val="CC0099"/>
                </a:solidFill>
                <a:latin typeface="Sagona" panose="02010004040101010103" pitchFamily="2" charset="0"/>
              </a:rPr>
              <a:t>No Tertiary Amendment is allowed</a:t>
            </a:r>
          </a:p>
          <a:p>
            <a:endParaRPr lang="en-US" sz="1200" dirty="0">
              <a:latin typeface="Sagona" panose="02010004040101010103" pitchFamily="2" charset="0"/>
            </a:endParaRPr>
          </a:p>
        </p:txBody>
      </p:sp>
      <p:sp>
        <p:nvSpPr>
          <p:cNvPr id="19" name="Title 18">
            <a:extLst>
              <a:ext uri="{FF2B5EF4-FFF2-40B4-BE49-F238E27FC236}">
                <a16:creationId xmlns:a16="http://schemas.microsoft.com/office/drawing/2014/main" id="{23EB9990-F912-4F1D-ED97-F3BEC271B209}"/>
              </a:ext>
            </a:extLst>
          </p:cNvPr>
          <p:cNvSpPr>
            <a:spLocks noGrp="1"/>
          </p:cNvSpPr>
          <p:nvPr>
            <p:ph type="title"/>
          </p:nvPr>
        </p:nvSpPr>
        <p:spPr/>
        <p:txBody>
          <a:bodyPr>
            <a:normAutofit/>
          </a:bodyPr>
          <a:lstStyle/>
          <a:p>
            <a:r>
              <a:rPr lang="en-US" sz="4000" dirty="0">
                <a:latin typeface="Sagona" panose="02010004040101010103" pitchFamily="2" charset="0"/>
              </a:rPr>
              <a:t>Amending a Motion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3" cstate="print"/>
          <a:stretch>
            <a:fillRect/>
          </a:stretch>
        </p:blipFill>
        <p:spPr>
          <a:xfrm>
            <a:off x="8563232" y="524117"/>
            <a:ext cx="1946898" cy="3627753"/>
          </a:xfrm>
          <a:prstGeom prst="rect">
            <a:avLst/>
          </a:prstGeom>
        </p:spPr>
      </p:pic>
      <p:sp>
        <p:nvSpPr>
          <p:cNvPr id="6" name="object 6"/>
          <p:cNvSpPr txBox="1"/>
          <p:nvPr/>
        </p:nvSpPr>
        <p:spPr>
          <a:xfrm>
            <a:off x="1066179" y="2081343"/>
            <a:ext cx="7497053" cy="3934433"/>
          </a:xfrm>
          <a:prstGeom prst="rect">
            <a:avLst/>
          </a:prstGeom>
        </p:spPr>
        <p:txBody>
          <a:bodyPr vert="horz" wrap="square" lIns="0" tIns="8467" rIns="0" bIns="0" rtlCol="0">
            <a:spAutoFit/>
          </a:bodyPr>
          <a:lstStyle/>
          <a:p>
            <a:pPr marL="313282" marR="27941" indent="-304815">
              <a:lnSpc>
                <a:spcPct val="107100"/>
              </a:lnSpc>
              <a:spcBef>
                <a:spcPts val="67"/>
              </a:spcBef>
              <a:buFont typeface="Wingdings" panose="05000000000000000000" pitchFamily="2" charset="2"/>
              <a:buChar char="q"/>
            </a:pPr>
            <a:r>
              <a:rPr lang="en-US" sz="2400" spc="100" dirty="0">
                <a:latin typeface="Sagona" panose="02010004040101010103" pitchFamily="2" charset="0"/>
                <a:cs typeface="Tahoma"/>
              </a:rPr>
              <a:t> </a:t>
            </a:r>
            <a:r>
              <a:rPr sz="2400" spc="100" dirty="0">
                <a:latin typeface="Sagona" panose="02010004040101010103" pitchFamily="2" charset="0"/>
                <a:cs typeface="Tahoma"/>
              </a:rPr>
              <a:t>Bylaws</a:t>
            </a:r>
            <a:r>
              <a:rPr sz="2400" spc="-127" dirty="0">
                <a:latin typeface="Sagona" panose="02010004040101010103" pitchFamily="2" charset="0"/>
                <a:cs typeface="Tahoma"/>
              </a:rPr>
              <a:t> </a:t>
            </a:r>
            <a:r>
              <a:rPr sz="2400" spc="76" dirty="0">
                <a:latin typeface="Sagona" panose="02010004040101010103" pitchFamily="2" charset="0"/>
                <a:cs typeface="Tahoma"/>
              </a:rPr>
              <a:t>are</a:t>
            </a:r>
            <a:r>
              <a:rPr sz="2400" spc="-127" dirty="0">
                <a:latin typeface="Sagona" panose="02010004040101010103" pitchFamily="2" charset="0"/>
                <a:cs typeface="Tahoma"/>
              </a:rPr>
              <a:t> </a:t>
            </a:r>
            <a:r>
              <a:rPr sz="2400" spc="133" dirty="0">
                <a:latin typeface="Sagona" panose="02010004040101010103" pitchFamily="2" charset="0"/>
                <a:cs typeface="Tahoma"/>
              </a:rPr>
              <a:t>the</a:t>
            </a:r>
            <a:r>
              <a:rPr sz="2400" spc="-127" dirty="0">
                <a:latin typeface="Sagona" panose="02010004040101010103" pitchFamily="2" charset="0"/>
                <a:cs typeface="Tahoma"/>
              </a:rPr>
              <a:t> </a:t>
            </a:r>
            <a:r>
              <a:rPr sz="2400" spc="90" dirty="0">
                <a:latin typeface="Sagona" panose="02010004040101010103" pitchFamily="2" charset="0"/>
                <a:cs typeface="Tahoma"/>
              </a:rPr>
              <a:t>governing</a:t>
            </a:r>
            <a:r>
              <a:rPr sz="2400" spc="-127" dirty="0">
                <a:latin typeface="Sagona" panose="02010004040101010103" pitchFamily="2" charset="0"/>
                <a:cs typeface="Tahoma"/>
              </a:rPr>
              <a:t> </a:t>
            </a:r>
            <a:r>
              <a:rPr sz="2400" spc="63" dirty="0">
                <a:latin typeface="Sagona" panose="02010004040101010103" pitchFamily="2" charset="0"/>
                <a:cs typeface="Tahoma"/>
              </a:rPr>
              <a:t>rules</a:t>
            </a:r>
            <a:r>
              <a:rPr sz="2400" spc="-127" dirty="0">
                <a:latin typeface="Sagona" panose="02010004040101010103" pitchFamily="2" charset="0"/>
                <a:cs typeface="Tahoma"/>
              </a:rPr>
              <a:t> </a:t>
            </a:r>
            <a:r>
              <a:rPr sz="2400" spc="103" dirty="0">
                <a:latin typeface="Sagona" panose="02010004040101010103" pitchFamily="2" charset="0"/>
                <a:cs typeface="Tahoma"/>
              </a:rPr>
              <a:t>of</a:t>
            </a:r>
            <a:r>
              <a:rPr sz="2400" spc="-127" dirty="0">
                <a:latin typeface="Sagona" panose="02010004040101010103" pitchFamily="2" charset="0"/>
                <a:cs typeface="Tahoma"/>
              </a:rPr>
              <a:t> </a:t>
            </a:r>
            <a:r>
              <a:rPr sz="2400" spc="76" dirty="0">
                <a:latin typeface="Sagona" panose="02010004040101010103" pitchFamily="2" charset="0"/>
                <a:cs typeface="Tahoma"/>
              </a:rPr>
              <a:t>an </a:t>
            </a:r>
            <a:r>
              <a:rPr sz="2400" spc="67" dirty="0">
                <a:latin typeface="Sagona" panose="02010004040101010103" pitchFamily="2" charset="0"/>
                <a:cs typeface="Tahoma"/>
              </a:rPr>
              <a:t>organization.</a:t>
            </a:r>
            <a:r>
              <a:rPr sz="2400" spc="-133" dirty="0">
                <a:latin typeface="Sagona" panose="02010004040101010103" pitchFamily="2" charset="0"/>
                <a:cs typeface="Tahoma"/>
              </a:rPr>
              <a:t> </a:t>
            </a:r>
            <a:r>
              <a:rPr sz="2400" spc="113" dirty="0">
                <a:latin typeface="Sagona" panose="02010004040101010103" pitchFamily="2" charset="0"/>
                <a:cs typeface="Tahoma"/>
              </a:rPr>
              <a:t>They</a:t>
            </a:r>
            <a:r>
              <a:rPr sz="2400" spc="-130" dirty="0">
                <a:latin typeface="Sagona" panose="02010004040101010103" pitchFamily="2" charset="0"/>
                <a:cs typeface="Tahoma"/>
              </a:rPr>
              <a:t> </a:t>
            </a:r>
            <a:r>
              <a:rPr sz="2400" spc="87" dirty="0">
                <a:latin typeface="Sagona" panose="02010004040101010103" pitchFamily="2" charset="0"/>
                <a:cs typeface="Tahoma"/>
              </a:rPr>
              <a:t>should</a:t>
            </a:r>
            <a:r>
              <a:rPr sz="2400" spc="-130" dirty="0">
                <a:latin typeface="Sagona" panose="02010004040101010103" pitchFamily="2" charset="0"/>
                <a:cs typeface="Tahoma"/>
              </a:rPr>
              <a:t> </a:t>
            </a:r>
            <a:r>
              <a:rPr sz="2400" spc="123" dirty="0">
                <a:latin typeface="Sagona" panose="02010004040101010103" pitchFamily="2" charset="0"/>
                <a:cs typeface="Tahoma"/>
              </a:rPr>
              <a:t>be</a:t>
            </a:r>
            <a:r>
              <a:rPr sz="2400" spc="-130" dirty="0">
                <a:latin typeface="Sagona" panose="02010004040101010103" pitchFamily="2" charset="0"/>
                <a:cs typeface="Tahoma"/>
              </a:rPr>
              <a:t> </a:t>
            </a:r>
            <a:r>
              <a:rPr sz="2400" spc="43" dirty="0">
                <a:latin typeface="Sagona" panose="02010004040101010103" pitchFamily="2" charset="0"/>
                <a:cs typeface="Tahoma"/>
              </a:rPr>
              <a:t>as </a:t>
            </a:r>
            <a:r>
              <a:rPr sz="2400" spc="76" dirty="0">
                <a:latin typeface="Sagona" panose="02010004040101010103" pitchFamily="2" charset="0"/>
                <a:cs typeface="Tahoma"/>
              </a:rPr>
              <a:t>brief</a:t>
            </a:r>
            <a:r>
              <a:rPr sz="2400" spc="-130" dirty="0">
                <a:latin typeface="Sagona" panose="02010004040101010103" pitchFamily="2" charset="0"/>
                <a:cs typeface="Tahoma"/>
              </a:rPr>
              <a:t> </a:t>
            </a:r>
            <a:r>
              <a:rPr sz="2400" spc="107" dirty="0">
                <a:latin typeface="Sagona" panose="02010004040101010103" pitchFamily="2" charset="0"/>
                <a:cs typeface="Tahoma"/>
              </a:rPr>
              <a:t>and</a:t>
            </a:r>
            <a:r>
              <a:rPr sz="2400" spc="-130" dirty="0">
                <a:latin typeface="Sagona" panose="02010004040101010103" pitchFamily="2" charset="0"/>
                <a:cs typeface="Tahoma"/>
              </a:rPr>
              <a:t> </a:t>
            </a:r>
            <a:r>
              <a:rPr sz="2400" spc="147" dirty="0">
                <a:latin typeface="Sagona" panose="02010004040101010103" pitchFamily="2" charset="0"/>
                <a:cs typeface="Tahoma"/>
              </a:rPr>
              <a:t>to</a:t>
            </a:r>
            <a:r>
              <a:rPr sz="2400" spc="-127" dirty="0">
                <a:latin typeface="Sagona" panose="02010004040101010103" pitchFamily="2" charset="0"/>
                <a:cs typeface="Tahoma"/>
              </a:rPr>
              <a:t> </a:t>
            </a:r>
            <a:r>
              <a:rPr sz="2400" spc="133" dirty="0">
                <a:latin typeface="Sagona" panose="02010004040101010103" pitchFamily="2" charset="0"/>
                <a:cs typeface="Tahoma"/>
              </a:rPr>
              <a:t>the</a:t>
            </a:r>
            <a:r>
              <a:rPr sz="2400" spc="-130" dirty="0">
                <a:latin typeface="Sagona" panose="02010004040101010103" pitchFamily="2" charset="0"/>
                <a:cs typeface="Tahoma"/>
              </a:rPr>
              <a:t> </a:t>
            </a:r>
            <a:r>
              <a:rPr sz="2400" spc="110" dirty="0">
                <a:latin typeface="Sagona" panose="02010004040101010103" pitchFamily="2" charset="0"/>
                <a:cs typeface="Tahoma"/>
              </a:rPr>
              <a:t>point</a:t>
            </a:r>
            <a:r>
              <a:rPr sz="2400" spc="-127" dirty="0">
                <a:latin typeface="Sagona" panose="02010004040101010103" pitchFamily="2" charset="0"/>
                <a:cs typeface="Tahoma"/>
              </a:rPr>
              <a:t> </a:t>
            </a:r>
            <a:r>
              <a:rPr sz="2400" spc="60" dirty="0">
                <a:latin typeface="Sagona" panose="02010004040101010103" pitchFamily="2" charset="0"/>
                <a:cs typeface="Tahoma"/>
              </a:rPr>
              <a:t>as</a:t>
            </a:r>
            <a:r>
              <a:rPr sz="2400" spc="-130" dirty="0">
                <a:latin typeface="Sagona" panose="02010004040101010103" pitchFamily="2" charset="0"/>
                <a:cs typeface="Tahoma"/>
              </a:rPr>
              <a:t> </a:t>
            </a:r>
            <a:r>
              <a:rPr sz="2400" spc="40" dirty="0">
                <a:latin typeface="Sagona" panose="02010004040101010103" pitchFamily="2" charset="0"/>
                <a:cs typeface="Tahoma"/>
              </a:rPr>
              <a:t>possible</a:t>
            </a:r>
            <a:endParaRPr lang="en-US" sz="2400" spc="40" dirty="0">
              <a:latin typeface="Sagona" panose="02010004040101010103" pitchFamily="2" charset="0"/>
              <a:cs typeface="Tahoma"/>
            </a:endParaRPr>
          </a:p>
          <a:p>
            <a:pPr marL="8467" marR="27941">
              <a:lnSpc>
                <a:spcPct val="107100"/>
              </a:lnSpc>
              <a:spcBef>
                <a:spcPts val="67"/>
              </a:spcBef>
            </a:pPr>
            <a:endParaRPr sz="2400" dirty="0">
              <a:latin typeface="Sagona" panose="02010004040101010103" pitchFamily="2" charset="0"/>
              <a:cs typeface="Tahoma"/>
            </a:endParaRPr>
          </a:p>
          <a:p>
            <a:pPr marL="313282" marR="3387" indent="-304815">
              <a:lnSpc>
                <a:spcPct val="107100"/>
              </a:lnSpc>
              <a:buFont typeface="Wingdings" panose="05000000000000000000" pitchFamily="2" charset="2"/>
              <a:buChar char="q"/>
            </a:pPr>
            <a:r>
              <a:rPr lang="en-US" sz="2400" spc="73" dirty="0">
                <a:latin typeface="Sagona" panose="02010004040101010103" pitchFamily="2" charset="0"/>
                <a:cs typeface="Tahoma"/>
              </a:rPr>
              <a:t> </a:t>
            </a:r>
            <a:r>
              <a:rPr sz="2400" spc="73" dirty="0">
                <a:latin typeface="Sagona" panose="02010004040101010103" pitchFamily="2" charset="0"/>
                <a:cs typeface="Tahoma"/>
              </a:rPr>
              <a:t>The</a:t>
            </a:r>
            <a:r>
              <a:rPr sz="2400" spc="-123" dirty="0">
                <a:latin typeface="Sagona" panose="02010004040101010103" pitchFamily="2" charset="0"/>
                <a:cs typeface="Tahoma"/>
              </a:rPr>
              <a:t> </a:t>
            </a:r>
            <a:r>
              <a:rPr sz="2400" spc="70" dirty="0">
                <a:latin typeface="Sagona" panose="02010004040101010103" pitchFamily="2" charset="0"/>
                <a:cs typeface="Tahoma"/>
              </a:rPr>
              <a:t>vocabulary,</a:t>
            </a:r>
            <a:r>
              <a:rPr sz="2400" spc="-123" dirty="0">
                <a:latin typeface="Sagona" panose="02010004040101010103" pitchFamily="2" charset="0"/>
                <a:cs typeface="Tahoma"/>
              </a:rPr>
              <a:t> </a:t>
            </a:r>
            <a:r>
              <a:rPr sz="2400" spc="117" dirty="0">
                <a:latin typeface="Sagona" panose="02010004040101010103" pitchFamily="2" charset="0"/>
                <a:cs typeface="Tahoma"/>
              </a:rPr>
              <a:t>sentence</a:t>
            </a:r>
            <a:r>
              <a:rPr sz="2400" spc="-123" dirty="0">
                <a:latin typeface="Sagona" panose="02010004040101010103" pitchFamily="2" charset="0"/>
                <a:cs typeface="Tahoma"/>
              </a:rPr>
              <a:t> </a:t>
            </a:r>
            <a:r>
              <a:rPr sz="2400" spc="70" dirty="0">
                <a:latin typeface="Sagona" panose="02010004040101010103" pitchFamily="2" charset="0"/>
                <a:cs typeface="Tahoma"/>
              </a:rPr>
              <a:t>structure, </a:t>
            </a:r>
            <a:r>
              <a:rPr sz="2400" spc="107" dirty="0">
                <a:latin typeface="Sagona" panose="02010004040101010103" pitchFamily="2" charset="0"/>
                <a:cs typeface="Tahoma"/>
              </a:rPr>
              <a:t>and</a:t>
            </a:r>
            <a:r>
              <a:rPr sz="2400" spc="-130" dirty="0">
                <a:latin typeface="Sagona" panose="02010004040101010103" pitchFamily="2" charset="0"/>
                <a:cs typeface="Tahoma"/>
              </a:rPr>
              <a:t> </a:t>
            </a:r>
            <a:r>
              <a:rPr sz="2400" spc="117" dirty="0">
                <a:latin typeface="Sagona" panose="02010004040101010103" pitchFamily="2" charset="0"/>
                <a:cs typeface="Tahoma"/>
              </a:rPr>
              <a:t>punctuation</a:t>
            </a:r>
            <a:r>
              <a:rPr sz="2400" spc="-130" dirty="0">
                <a:latin typeface="Sagona" panose="02010004040101010103" pitchFamily="2" charset="0"/>
                <a:cs typeface="Tahoma"/>
              </a:rPr>
              <a:t> </a:t>
            </a:r>
            <a:r>
              <a:rPr sz="2400" b="1" spc="143" dirty="0">
                <a:latin typeface="Sagona" panose="02010004040101010103" pitchFamily="2" charset="0"/>
                <a:cs typeface="Tahoma"/>
              </a:rPr>
              <a:t>MUST</a:t>
            </a:r>
            <a:r>
              <a:rPr sz="2400" spc="-130" dirty="0">
                <a:latin typeface="Sagona" panose="02010004040101010103" pitchFamily="2" charset="0"/>
                <a:cs typeface="Tahoma"/>
              </a:rPr>
              <a:t> </a:t>
            </a:r>
            <a:r>
              <a:rPr sz="2400" spc="123" dirty="0">
                <a:latin typeface="Sagona" panose="02010004040101010103" pitchFamily="2" charset="0"/>
                <a:cs typeface="Tahoma"/>
              </a:rPr>
              <a:t>be</a:t>
            </a:r>
            <a:r>
              <a:rPr sz="2400" spc="-130" dirty="0">
                <a:latin typeface="Sagona" panose="02010004040101010103" pitchFamily="2" charset="0"/>
                <a:cs typeface="Tahoma"/>
              </a:rPr>
              <a:t> </a:t>
            </a:r>
            <a:r>
              <a:rPr sz="2400" spc="27" dirty="0">
                <a:latin typeface="Sagona" panose="02010004040101010103" pitchFamily="2" charset="0"/>
                <a:cs typeface="Tahoma"/>
              </a:rPr>
              <a:t>clear</a:t>
            </a:r>
            <a:r>
              <a:rPr lang="en-US" sz="2400" spc="27" dirty="0">
                <a:latin typeface="Sagona" panose="02010004040101010103" pitchFamily="2" charset="0"/>
                <a:cs typeface="Tahoma"/>
              </a:rPr>
              <a:t>, not ambiguous!</a:t>
            </a:r>
            <a:endParaRPr sz="2400" dirty="0">
              <a:latin typeface="Sagona" panose="02010004040101010103" pitchFamily="2" charset="0"/>
              <a:cs typeface="Tahoma"/>
            </a:endParaRPr>
          </a:p>
          <a:p>
            <a:pPr>
              <a:spcBef>
                <a:spcPts val="147"/>
              </a:spcBef>
            </a:pPr>
            <a:endParaRPr sz="2400" dirty="0">
              <a:latin typeface="Sagona" panose="02010004040101010103" pitchFamily="2" charset="0"/>
              <a:cs typeface="Tahoma"/>
            </a:endParaRPr>
          </a:p>
          <a:p>
            <a:pPr marL="313282" marR="29211" indent="-304815">
              <a:lnSpc>
                <a:spcPct val="107100"/>
              </a:lnSpc>
              <a:spcBef>
                <a:spcPts val="3"/>
              </a:spcBef>
              <a:buFont typeface="Wingdings" panose="05000000000000000000" pitchFamily="2" charset="2"/>
              <a:buChar char="q"/>
            </a:pPr>
            <a:r>
              <a:rPr lang="en-US" sz="2400" spc="160" dirty="0">
                <a:latin typeface="Sagona" panose="02010004040101010103" pitchFamily="2" charset="0"/>
                <a:cs typeface="Tahoma"/>
              </a:rPr>
              <a:t> </a:t>
            </a:r>
            <a:r>
              <a:rPr sz="2400" spc="160" dirty="0">
                <a:latin typeface="Sagona" panose="02010004040101010103" pitchFamily="2" charset="0"/>
                <a:cs typeface="Tahoma"/>
              </a:rPr>
              <a:t>Most</a:t>
            </a:r>
            <a:r>
              <a:rPr sz="2400" spc="-130" dirty="0">
                <a:latin typeface="Sagona" panose="02010004040101010103" pitchFamily="2" charset="0"/>
                <a:cs typeface="Tahoma"/>
              </a:rPr>
              <a:t> </a:t>
            </a:r>
            <a:r>
              <a:rPr sz="2400" spc="87" dirty="0">
                <a:latin typeface="Sagona" panose="02010004040101010103" pitchFamily="2" charset="0"/>
                <a:cs typeface="Tahoma"/>
              </a:rPr>
              <a:t>importantly,</a:t>
            </a:r>
            <a:r>
              <a:rPr sz="2400" spc="-127" dirty="0">
                <a:latin typeface="Sagona" panose="02010004040101010103" pitchFamily="2" charset="0"/>
                <a:cs typeface="Tahoma"/>
              </a:rPr>
              <a:t> </a:t>
            </a:r>
            <a:r>
              <a:rPr sz="2400" spc="100" dirty="0">
                <a:latin typeface="Sagona" panose="02010004040101010103" pitchFamily="2" charset="0"/>
                <a:cs typeface="Tahoma"/>
              </a:rPr>
              <a:t>Bylaws</a:t>
            </a:r>
            <a:r>
              <a:rPr sz="2400" spc="-127" dirty="0">
                <a:latin typeface="Sagona" panose="02010004040101010103" pitchFamily="2" charset="0"/>
                <a:cs typeface="Tahoma"/>
              </a:rPr>
              <a:t> </a:t>
            </a:r>
            <a:r>
              <a:rPr sz="2400" spc="123" dirty="0">
                <a:latin typeface="Sagona" panose="02010004040101010103" pitchFamily="2" charset="0"/>
                <a:cs typeface="Tahoma"/>
              </a:rPr>
              <a:t>cannot</a:t>
            </a:r>
            <a:r>
              <a:rPr sz="2400" spc="-127" dirty="0">
                <a:latin typeface="Sagona" panose="02010004040101010103" pitchFamily="2" charset="0"/>
                <a:cs typeface="Tahoma"/>
              </a:rPr>
              <a:t> </a:t>
            </a:r>
            <a:r>
              <a:rPr sz="2400" spc="107" dirty="0">
                <a:latin typeface="Sagona" panose="02010004040101010103" pitchFamily="2" charset="0"/>
                <a:cs typeface="Tahoma"/>
              </a:rPr>
              <a:t>be </a:t>
            </a:r>
            <a:r>
              <a:rPr sz="2400" spc="73" dirty="0">
                <a:latin typeface="Sagona" panose="02010004040101010103" pitchFamily="2" charset="0"/>
                <a:cs typeface="Tahoma"/>
              </a:rPr>
              <a:t>suspended,</a:t>
            </a:r>
            <a:r>
              <a:rPr sz="2400" spc="-133" dirty="0">
                <a:latin typeface="Sagona" panose="02010004040101010103" pitchFamily="2" charset="0"/>
                <a:cs typeface="Tahoma"/>
              </a:rPr>
              <a:t> </a:t>
            </a:r>
            <a:r>
              <a:rPr sz="2400" spc="73" dirty="0">
                <a:latin typeface="Sagona" panose="02010004040101010103" pitchFamily="2" charset="0"/>
                <a:cs typeface="Tahoma"/>
              </a:rPr>
              <a:t>unless</a:t>
            </a:r>
            <a:r>
              <a:rPr sz="2400" spc="-130" dirty="0">
                <a:latin typeface="Sagona" panose="02010004040101010103" pitchFamily="2" charset="0"/>
                <a:cs typeface="Tahoma"/>
              </a:rPr>
              <a:t> </a:t>
            </a:r>
            <a:r>
              <a:rPr sz="2400" spc="157" dirty="0">
                <a:latin typeface="Sagona" panose="02010004040101010103" pitchFamily="2" charset="0"/>
                <a:cs typeface="Tahoma"/>
              </a:rPr>
              <a:t>they</a:t>
            </a:r>
            <a:r>
              <a:rPr sz="2400" spc="-130" dirty="0">
                <a:latin typeface="Sagona" panose="02010004040101010103" pitchFamily="2" charset="0"/>
                <a:cs typeface="Tahoma"/>
              </a:rPr>
              <a:t> </a:t>
            </a:r>
            <a:r>
              <a:rPr sz="2400" spc="110" dirty="0">
                <a:latin typeface="Sagona" panose="02010004040101010103" pitchFamily="2" charset="0"/>
                <a:cs typeface="Tahoma"/>
              </a:rPr>
              <a:t>contain</a:t>
            </a:r>
            <a:r>
              <a:rPr sz="2400" spc="-130" dirty="0">
                <a:latin typeface="Sagona" panose="02010004040101010103" pitchFamily="2" charset="0"/>
                <a:cs typeface="Tahoma"/>
              </a:rPr>
              <a:t> </a:t>
            </a:r>
            <a:r>
              <a:rPr sz="2400" spc="43" dirty="0">
                <a:latin typeface="Sagona" panose="02010004040101010103" pitchFamily="2" charset="0"/>
                <a:cs typeface="Tahoma"/>
              </a:rPr>
              <a:t>a </a:t>
            </a:r>
            <a:r>
              <a:rPr sz="2400" spc="83" dirty="0">
                <a:latin typeface="Sagona" panose="02010004040101010103" pitchFamily="2" charset="0"/>
                <a:cs typeface="Tahoma"/>
              </a:rPr>
              <a:t>clause</a:t>
            </a:r>
            <a:r>
              <a:rPr sz="2400" spc="-127" dirty="0">
                <a:latin typeface="Sagona" panose="02010004040101010103" pitchFamily="2" charset="0"/>
                <a:cs typeface="Tahoma"/>
              </a:rPr>
              <a:t> </a:t>
            </a:r>
            <a:r>
              <a:rPr sz="2400" spc="133" dirty="0">
                <a:latin typeface="Sagona" panose="02010004040101010103" pitchFamily="2" charset="0"/>
                <a:cs typeface="Tahoma"/>
              </a:rPr>
              <a:t>that</a:t>
            </a:r>
            <a:r>
              <a:rPr sz="2400" spc="-127" dirty="0">
                <a:latin typeface="Sagona" panose="02010004040101010103" pitchFamily="2" charset="0"/>
                <a:cs typeface="Tahoma"/>
              </a:rPr>
              <a:t> </a:t>
            </a:r>
            <a:r>
              <a:rPr sz="2400" spc="80" dirty="0">
                <a:latin typeface="Sagona" panose="02010004040101010103" pitchFamily="2" charset="0"/>
                <a:cs typeface="Tahoma"/>
              </a:rPr>
              <a:t>provides</a:t>
            </a:r>
            <a:r>
              <a:rPr sz="2400" spc="-123" dirty="0">
                <a:latin typeface="Sagona" panose="02010004040101010103" pitchFamily="2" charset="0"/>
                <a:cs typeface="Tahoma"/>
              </a:rPr>
              <a:t> </a:t>
            </a:r>
            <a:r>
              <a:rPr sz="2400" spc="83" dirty="0">
                <a:latin typeface="Sagona" panose="02010004040101010103" pitchFamily="2" charset="0"/>
                <a:cs typeface="Tahoma"/>
              </a:rPr>
              <a:t>for</a:t>
            </a:r>
            <a:r>
              <a:rPr sz="2400" spc="-127" dirty="0">
                <a:latin typeface="Sagona" panose="02010004040101010103" pitchFamily="2" charset="0"/>
                <a:cs typeface="Tahoma"/>
              </a:rPr>
              <a:t> </a:t>
            </a:r>
            <a:r>
              <a:rPr sz="2400" spc="80" dirty="0">
                <a:latin typeface="Sagona" panose="02010004040101010103" pitchFamily="2" charset="0"/>
                <a:cs typeface="Tahoma"/>
              </a:rPr>
              <a:t>their </a:t>
            </a:r>
            <a:r>
              <a:rPr sz="2400" spc="53" dirty="0">
                <a:latin typeface="Sagona" panose="02010004040101010103" pitchFamily="2" charset="0"/>
                <a:cs typeface="Tahoma"/>
              </a:rPr>
              <a:t>suspension</a:t>
            </a:r>
            <a:endParaRPr sz="2400" dirty="0">
              <a:latin typeface="Sagona" panose="02010004040101010103" pitchFamily="2" charset="0"/>
              <a:cs typeface="Tahoma"/>
            </a:endParaRPr>
          </a:p>
        </p:txBody>
      </p:sp>
      <p:sp>
        <p:nvSpPr>
          <p:cNvPr id="8" name="Title 7">
            <a:extLst>
              <a:ext uri="{FF2B5EF4-FFF2-40B4-BE49-F238E27FC236}">
                <a16:creationId xmlns:a16="http://schemas.microsoft.com/office/drawing/2014/main" id="{FC5D6358-7D61-A56D-3775-606C55D85553}"/>
              </a:ext>
            </a:extLst>
          </p:cNvPr>
          <p:cNvSpPr>
            <a:spLocks noGrp="1"/>
          </p:cNvSpPr>
          <p:nvPr>
            <p:ph type="title"/>
          </p:nvPr>
        </p:nvSpPr>
        <p:spPr/>
        <p:txBody>
          <a:bodyPr/>
          <a:lstStyle/>
          <a:p>
            <a:r>
              <a:rPr lang="en-US" dirty="0">
                <a:latin typeface="Sagona" panose="02010004040101010103" pitchFamily="2" charset="0"/>
              </a:rPr>
              <a:t>IMPORTANCE OF BYLAWS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3" cstate="print"/>
          <a:stretch>
            <a:fillRect/>
          </a:stretch>
        </p:blipFill>
        <p:spPr>
          <a:xfrm>
            <a:off x="9289335" y="1743509"/>
            <a:ext cx="2478238" cy="3911964"/>
          </a:xfrm>
          <a:prstGeom prst="rect">
            <a:avLst/>
          </a:prstGeom>
        </p:spPr>
      </p:pic>
      <p:sp>
        <p:nvSpPr>
          <p:cNvPr id="5" name="object 5"/>
          <p:cNvSpPr txBox="1">
            <a:spLocks noGrp="1"/>
          </p:cNvSpPr>
          <p:nvPr>
            <p:ph type="title"/>
          </p:nvPr>
        </p:nvSpPr>
        <p:spPr>
          <a:xfrm>
            <a:off x="660401" y="504263"/>
            <a:ext cx="8734322" cy="1576030"/>
          </a:xfrm>
          <a:prstGeom prst="rect">
            <a:avLst/>
          </a:prstGeom>
        </p:spPr>
        <p:txBody>
          <a:bodyPr vert="horz" wrap="square" lIns="0" tIns="8467" rIns="0" bIns="0" rtlCol="0" anchor="t" anchorCtr="0">
            <a:spAutoFit/>
          </a:bodyPr>
          <a:lstStyle/>
          <a:p>
            <a:pPr marL="8467" marR="3387">
              <a:lnSpc>
                <a:spcPct val="107400"/>
              </a:lnSpc>
              <a:spcBef>
                <a:spcPts val="67"/>
              </a:spcBef>
            </a:pPr>
            <a:r>
              <a:rPr spc="-343" dirty="0">
                <a:latin typeface="Sagona" panose="02010004040101010103" pitchFamily="2" charset="0"/>
              </a:rPr>
              <a:t>IMPORTANCE</a:t>
            </a:r>
            <a:r>
              <a:rPr spc="60" dirty="0">
                <a:latin typeface="Sagona" panose="02010004040101010103" pitchFamily="2" charset="0"/>
              </a:rPr>
              <a:t> </a:t>
            </a:r>
            <a:r>
              <a:rPr spc="-247" dirty="0">
                <a:latin typeface="Sagona" panose="02010004040101010103" pitchFamily="2" charset="0"/>
              </a:rPr>
              <a:t>OF </a:t>
            </a:r>
            <a:r>
              <a:rPr spc="-320" dirty="0">
                <a:latin typeface="Sagona" panose="02010004040101010103" pitchFamily="2" charset="0"/>
              </a:rPr>
              <a:t>BYLAWS</a:t>
            </a:r>
            <a:endParaRPr dirty="0">
              <a:latin typeface="Sagona" panose="02010004040101010103" pitchFamily="2" charset="0"/>
            </a:endParaRPr>
          </a:p>
          <a:p>
            <a:pPr marL="8467">
              <a:spcBef>
                <a:spcPts val="310"/>
              </a:spcBef>
            </a:pPr>
            <a:r>
              <a:rPr spc="-7" dirty="0">
                <a:latin typeface="Sagona" panose="02010004040101010103" pitchFamily="2" charset="0"/>
              </a:rPr>
              <a:t>(cont'd.)</a:t>
            </a:r>
            <a:endParaRPr dirty="0">
              <a:latin typeface="Sagona" panose="02010004040101010103" pitchFamily="2" charset="0"/>
            </a:endParaRPr>
          </a:p>
        </p:txBody>
      </p:sp>
      <p:sp>
        <p:nvSpPr>
          <p:cNvPr id="6" name="object 6"/>
          <p:cNvSpPr txBox="1"/>
          <p:nvPr/>
        </p:nvSpPr>
        <p:spPr>
          <a:xfrm>
            <a:off x="557161" y="2653924"/>
            <a:ext cx="8026401" cy="3001549"/>
          </a:xfrm>
          <a:prstGeom prst="rect">
            <a:avLst/>
          </a:prstGeom>
        </p:spPr>
        <p:txBody>
          <a:bodyPr vert="horz" wrap="square" lIns="0" tIns="8467" rIns="0" bIns="0" rtlCol="0">
            <a:spAutoFit/>
          </a:bodyPr>
          <a:lstStyle/>
          <a:p>
            <a:pPr marL="237079" marR="77474" indent="-228611">
              <a:lnSpc>
                <a:spcPct val="106800"/>
              </a:lnSpc>
              <a:spcBef>
                <a:spcPts val="67"/>
              </a:spcBef>
              <a:buFont typeface="Wingdings" panose="05000000000000000000" pitchFamily="2" charset="2"/>
              <a:buChar char="q"/>
              <a:tabLst>
                <a:tab pos="832315" algn="l"/>
              </a:tabLst>
            </a:pPr>
            <a:r>
              <a:rPr lang="en-US" sz="2300" spc="87" dirty="0">
                <a:latin typeface="Sagona" panose="02010004040101010103" pitchFamily="2" charset="0"/>
                <a:cs typeface="Tahoma"/>
              </a:rPr>
              <a:t> </a:t>
            </a:r>
            <a:r>
              <a:rPr sz="2300" spc="87" dirty="0">
                <a:latin typeface="Sagona" panose="02010004040101010103" pitchFamily="2" charset="0"/>
                <a:cs typeface="Tahoma"/>
              </a:rPr>
              <a:t>Bylaws</a:t>
            </a:r>
            <a:r>
              <a:rPr sz="2300" spc="-110" dirty="0">
                <a:latin typeface="Sagona" panose="02010004040101010103" pitchFamily="2" charset="0"/>
                <a:cs typeface="Tahoma"/>
              </a:rPr>
              <a:t> </a:t>
            </a:r>
            <a:r>
              <a:rPr sz="2300" spc="83" dirty="0">
                <a:latin typeface="Sagona" panose="02010004040101010103" pitchFamily="2" charset="0"/>
                <a:cs typeface="Tahoma"/>
              </a:rPr>
              <a:t>define</a:t>
            </a:r>
            <a:r>
              <a:rPr sz="2300" spc="-107" dirty="0">
                <a:latin typeface="Sagona" panose="02010004040101010103" pitchFamily="2" charset="0"/>
                <a:cs typeface="Tahoma"/>
              </a:rPr>
              <a:t> </a:t>
            </a:r>
            <a:r>
              <a:rPr sz="2300" spc="117" dirty="0">
                <a:latin typeface="Sagona" panose="02010004040101010103" pitchFamily="2" charset="0"/>
                <a:cs typeface="Tahoma"/>
              </a:rPr>
              <a:t>the</a:t>
            </a:r>
            <a:r>
              <a:rPr sz="2300" spc="-107" dirty="0">
                <a:latin typeface="Sagona" panose="02010004040101010103" pitchFamily="2" charset="0"/>
                <a:cs typeface="Tahoma"/>
              </a:rPr>
              <a:t> </a:t>
            </a:r>
            <a:r>
              <a:rPr sz="2300" spc="83" dirty="0">
                <a:latin typeface="Sagona" panose="02010004040101010103" pitchFamily="2" charset="0"/>
                <a:cs typeface="Tahoma"/>
              </a:rPr>
              <a:t>primary </a:t>
            </a:r>
            <a:r>
              <a:rPr sz="2300" spc="80" dirty="0">
                <a:latin typeface="Sagona" panose="02010004040101010103" pitchFamily="2" charset="0"/>
                <a:cs typeface="Tahoma"/>
              </a:rPr>
              <a:t>characteristics</a:t>
            </a:r>
            <a:r>
              <a:rPr sz="2300" spc="-100" dirty="0">
                <a:latin typeface="Sagona" panose="02010004040101010103" pitchFamily="2" charset="0"/>
                <a:cs typeface="Tahoma"/>
              </a:rPr>
              <a:t> </a:t>
            </a:r>
            <a:r>
              <a:rPr sz="2300" spc="87" dirty="0">
                <a:latin typeface="Sagona" panose="02010004040101010103" pitchFamily="2" charset="0"/>
                <a:cs typeface="Tahoma"/>
              </a:rPr>
              <a:t>of</a:t>
            </a:r>
            <a:r>
              <a:rPr sz="2300" spc="-100" dirty="0">
                <a:latin typeface="Sagona" panose="02010004040101010103" pitchFamily="2" charset="0"/>
                <a:cs typeface="Tahoma"/>
              </a:rPr>
              <a:t> </a:t>
            </a:r>
            <a:r>
              <a:rPr sz="2300" spc="117" dirty="0">
                <a:latin typeface="Sagona" panose="02010004040101010103" pitchFamily="2" charset="0"/>
                <a:cs typeface="Tahoma"/>
              </a:rPr>
              <a:t>the</a:t>
            </a:r>
            <a:r>
              <a:rPr sz="2300" spc="-100" dirty="0">
                <a:latin typeface="Sagona" panose="02010004040101010103" pitchFamily="2" charset="0"/>
                <a:cs typeface="Tahoma"/>
              </a:rPr>
              <a:t> </a:t>
            </a:r>
            <a:r>
              <a:rPr sz="2300" spc="53" dirty="0">
                <a:latin typeface="Sagona" panose="02010004040101010103" pitchFamily="2" charset="0"/>
                <a:cs typeface="Tahoma"/>
              </a:rPr>
              <a:t>organization, </a:t>
            </a:r>
            <a:r>
              <a:rPr lang="en-US" sz="2300" spc="63" dirty="0">
                <a:latin typeface="Sagona" panose="02010004040101010103" pitchFamily="2" charset="0"/>
                <a:cs typeface="Tahoma"/>
              </a:rPr>
              <a:t>and </a:t>
            </a:r>
            <a:r>
              <a:rPr sz="2300" spc="90" dirty="0">
                <a:latin typeface="Sagona" panose="02010004040101010103" pitchFamily="2" charset="0"/>
                <a:cs typeface="Tahoma"/>
              </a:rPr>
              <a:t>conform</a:t>
            </a:r>
            <a:r>
              <a:rPr lang="en-US" sz="2300" spc="90" dirty="0">
                <a:latin typeface="Sagona" panose="02010004040101010103" pitchFamily="2" charset="0"/>
                <a:cs typeface="Tahoma"/>
              </a:rPr>
              <a:t>s</a:t>
            </a:r>
            <a:r>
              <a:rPr sz="2300" spc="-110" dirty="0">
                <a:latin typeface="Sagona" panose="02010004040101010103" pitchFamily="2" charset="0"/>
                <a:cs typeface="Tahoma"/>
              </a:rPr>
              <a:t> </a:t>
            </a:r>
            <a:r>
              <a:rPr sz="2300" spc="130" dirty="0">
                <a:latin typeface="Sagona" panose="02010004040101010103" pitchFamily="2" charset="0"/>
                <a:cs typeface="Tahoma"/>
              </a:rPr>
              <a:t>to</a:t>
            </a:r>
            <a:r>
              <a:rPr sz="2300" spc="-110" dirty="0">
                <a:latin typeface="Sagona" panose="02010004040101010103" pitchFamily="2" charset="0"/>
                <a:cs typeface="Tahoma"/>
              </a:rPr>
              <a:t> </a:t>
            </a:r>
            <a:r>
              <a:rPr sz="2300" spc="100" dirty="0">
                <a:latin typeface="Sagona" panose="02010004040101010103" pitchFamily="2" charset="0"/>
                <a:cs typeface="Tahoma"/>
              </a:rPr>
              <a:t>the </a:t>
            </a:r>
            <a:r>
              <a:rPr sz="2300" spc="97" dirty="0">
                <a:latin typeface="Sagona" panose="02010004040101010103" pitchFamily="2" charset="0"/>
                <a:cs typeface="Tahoma"/>
              </a:rPr>
              <a:t>corporate</a:t>
            </a:r>
            <a:r>
              <a:rPr sz="2300" spc="-110" dirty="0">
                <a:latin typeface="Sagona" panose="02010004040101010103" pitchFamily="2" charset="0"/>
                <a:cs typeface="Tahoma"/>
              </a:rPr>
              <a:t> </a:t>
            </a:r>
            <a:r>
              <a:rPr sz="2300" spc="90" dirty="0">
                <a:latin typeface="Sagona" panose="02010004040101010103" pitchFamily="2" charset="0"/>
                <a:cs typeface="Tahoma"/>
              </a:rPr>
              <a:t>charter</a:t>
            </a:r>
            <a:r>
              <a:rPr sz="2300" spc="-110" dirty="0">
                <a:latin typeface="Sagona" panose="02010004040101010103" pitchFamily="2" charset="0"/>
                <a:cs typeface="Tahoma"/>
              </a:rPr>
              <a:t> </a:t>
            </a:r>
            <a:r>
              <a:rPr sz="2300" spc="40" dirty="0">
                <a:latin typeface="Sagona" panose="02010004040101010103" pitchFamily="2" charset="0"/>
                <a:cs typeface="Tahoma"/>
              </a:rPr>
              <a:t>if</a:t>
            </a:r>
            <a:r>
              <a:rPr sz="2300" spc="-107" dirty="0">
                <a:latin typeface="Sagona" panose="02010004040101010103" pitchFamily="2" charset="0"/>
                <a:cs typeface="Tahoma"/>
              </a:rPr>
              <a:t> </a:t>
            </a:r>
            <a:r>
              <a:rPr sz="2300" spc="117" dirty="0">
                <a:latin typeface="Sagona" panose="02010004040101010103" pitchFamily="2" charset="0"/>
                <a:cs typeface="Tahoma"/>
              </a:rPr>
              <a:t>the</a:t>
            </a:r>
            <a:r>
              <a:rPr sz="2300" spc="-110" dirty="0">
                <a:latin typeface="Sagona" panose="02010004040101010103" pitchFamily="2" charset="0"/>
                <a:cs typeface="Tahoma"/>
              </a:rPr>
              <a:t> </a:t>
            </a:r>
            <a:r>
              <a:rPr sz="2300" spc="80" dirty="0">
                <a:latin typeface="Sagona" panose="02010004040101010103" pitchFamily="2" charset="0"/>
                <a:cs typeface="Tahoma"/>
              </a:rPr>
              <a:t>organization</a:t>
            </a:r>
            <a:r>
              <a:rPr sz="2300" spc="-110" dirty="0">
                <a:latin typeface="Sagona" panose="02010004040101010103" pitchFamily="2" charset="0"/>
                <a:cs typeface="Tahoma"/>
              </a:rPr>
              <a:t> </a:t>
            </a:r>
            <a:r>
              <a:rPr sz="2300" spc="-17" dirty="0">
                <a:latin typeface="Sagona" panose="02010004040101010103" pitchFamily="2" charset="0"/>
                <a:cs typeface="Tahoma"/>
              </a:rPr>
              <a:t>is </a:t>
            </a:r>
            <a:r>
              <a:rPr sz="2300" spc="63" dirty="0">
                <a:latin typeface="Sagona" panose="02010004040101010103" pitchFamily="2" charset="0"/>
                <a:cs typeface="Tahoma"/>
              </a:rPr>
              <a:t>incorporated.</a:t>
            </a:r>
            <a:endParaRPr sz="2300" dirty="0">
              <a:latin typeface="Sagona" panose="02010004040101010103" pitchFamily="2" charset="0"/>
              <a:cs typeface="Tahoma"/>
            </a:endParaRPr>
          </a:p>
          <a:p>
            <a:pPr>
              <a:spcBef>
                <a:spcPts val="117"/>
              </a:spcBef>
            </a:pPr>
            <a:endParaRPr sz="2300" dirty="0">
              <a:latin typeface="Sagona" panose="02010004040101010103" pitchFamily="2" charset="0"/>
              <a:cs typeface="Tahoma"/>
            </a:endParaRPr>
          </a:p>
          <a:p>
            <a:pPr marL="237079" marR="3387" indent="-228611">
              <a:lnSpc>
                <a:spcPct val="106800"/>
              </a:lnSpc>
              <a:buFont typeface="Wingdings" panose="05000000000000000000" pitchFamily="2" charset="2"/>
              <a:buChar char="q"/>
            </a:pPr>
            <a:r>
              <a:rPr lang="en-US" sz="2300" spc="-37" dirty="0">
                <a:latin typeface="Sagona" panose="02010004040101010103" pitchFamily="2" charset="0"/>
                <a:cs typeface="Tahoma"/>
              </a:rPr>
              <a:t> </a:t>
            </a:r>
            <a:r>
              <a:rPr sz="2300" spc="-37" dirty="0">
                <a:latin typeface="Sagona" panose="02010004040101010103" pitchFamily="2" charset="0"/>
                <a:cs typeface="Tahoma"/>
              </a:rPr>
              <a:t>In</a:t>
            </a:r>
            <a:r>
              <a:rPr sz="2300" spc="-110" dirty="0">
                <a:latin typeface="Sagona" panose="02010004040101010103" pitchFamily="2" charset="0"/>
                <a:cs typeface="Tahoma"/>
              </a:rPr>
              <a:t> </a:t>
            </a:r>
            <a:r>
              <a:rPr sz="2300" spc="63" dirty="0">
                <a:latin typeface="Sagona" panose="02010004040101010103" pitchFamily="2" charset="0"/>
                <a:cs typeface="Tahoma"/>
              </a:rPr>
              <a:t>effect,</a:t>
            </a:r>
            <a:r>
              <a:rPr sz="2300" spc="-110" dirty="0">
                <a:latin typeface="Sagona" panose="02010004040101010103" pitchFamily="2" charset="0"/>
                <a:cs typeface="Tahoma"/>
              </a:rPr>
              <a:t> </a:t>
            </a:r>
            <a:r>
              <a:rPr sz="2300" spc="83" dirty="0">
                <a:latin typeface="Sagona" panose="02010004040101010103" pitchFamily="2" charset="0"/>
                <a:cs typeface="Tahoma"/>
              </a:rPr>
              <a:t>bylaws</a:t>
            </a:r>
            <a:r>
              <a:rPr sz="2300" spc="-110" dirty="0">
                <a:latin typeface="Sagona" panose="02010004040101010103" pitchFamily="2" charset="0"/>
                <a:cs typeface="Tahoma"/>
              </a:rPr>
              <a:t> </a:t>
            </a:r>
            <a:r>
              <a:rPr sz="2300" spc="70" dirty="0">
                <a:latin typeface="Sagona" panose="02010004040101010103" pitchFamily="2" charset="0"/>
                <a:cs typeface="Tahoma"/>
              </a:rPr>
              <a:t>are</a:t>
            </a:r>
            <a:r>
              <a:rPr sz="2300" spc="-110" dirty="0">
                <a:latin typeface="Sagona" panose="02010004040101010103" pitchFamily="2" charset="0"/>
                <a:cs typeface="Tahoma"/>
              </a:rPr>
              <a:t> </a:t>
            </a:r>
            <a:r>
              <a:rPr sz="2300" spc="67" dirty="0">
                <a:latin typeface="Sagona" panose="02010004040101010103" pitchFamily="2" charset="0"/>
                <a:cs typeface="Tahoma"/>
              </a:rPr>
              <a:t>a</a:t>
            </a:r>
            <a:r>
              <a:rPr sz="2300" spc="-110" dirty="0">
                <a:latin typeface="Sagona" panose="02010004040101010103" pitchFamily="2" charset="0"/>
                <a:cs typeface="Tahoma"/>
              </a:rPr>
              <a:t> </a:t>
            </a:r>
            <a:r>
              <a:rPr sz="2300" spc="100" dirty="0">
                <a:latin typeface="Sagona" panose="02010004040101010103" pitchFamily="2" charset="0"/>
                <a:cs typeface="Tahoma"/>
              </a:rPr>
              <a:t>set</a:t>
            </a:r>
            <a:r>
              <a:rPr sz="2300" spc="-110" dirty="0">
                <a:latin typeface="Sagona" panose="02010004040101010103" pitchFamily="2" charset="0"/>
                <a:cs typeface="Tahoma"/>
              </a:rPr>
              <a:t> </a:t>
            </a:r>
            <a:r>
              <a:rPr sz="2300" spc="87" dirty="0">
                <a:latin typeface="Sagona" panose="02010004040101010103" pitchFamily="2" charset="0"/>
                <a:cs typeface="Tahoma"/>
              </a:rPr>
              <a:t>of</a:t>
            </a:r>
            <a:r>
              <a:rPr sz="2300" spc="-110" dirty="0">
                <a:latin typeface="Sagona" panose="02010004040101010103" pitchFamily="2" charset="0"/>
                <a:cs typeface="Tahoma"/>
              </a:rPr>
              <a:t> </a:t>
            </a:r>
            <a:r>
              <a:rPr sz="2300" spc="67" dirty="0">
                <a:latin typeface="Sagona" panose="02010004040101010103" pitchFamily="2" charset="0"/>
                <a:cs typeface="Tahoma"/>
              </a:rPr>
              <a:t>limitations </a:t>
            </a:r>
            <a:r>
              <a:rPr sz="2300" spc="120" dirty="0">
                <a:latin typeface="Sagona" panose="02010004040101010103" pitchFamily="2" charset="0"/>
                <a:cs typeface="Tahoma"/>
              </a:rPr>
              <a:t>that</a:t>
            </a:r>
            <a:r>
              <a:rPr sz="2300" spc="-107" dirty="0">
                <a:latin typeface="Sagona" panose="02010004040101010103" pitchFamily="2" charset="0"/>
                <a:cs typeface="Tahoma"/>
              </a:rPr>
              <a:t> </a:t>
            </a:r>
            <a:r>
              <a:rPr sz="2300" spc="97" dirty="0">
                <a:latin typeface="Sagona" panose="02010004040101010103" pitchFamily="2" charset="0"/>
                <a:cs typeface="Tahoma"/>
              </a:rPr>
              <a:t>members</a:t>
            </a:r>
            <a:r>
              <a:rPr sz="2300" spc="-107" dirty="0">
                <a:latin typeface="Sagona" panose="02010004040101010103" pitchFamily="2" charset="0"/>
                <a:cs typeface="Tahoma"/>
              </a:rPr>
              <a:t> </a:t>
            </a:r>
            <a:r>
              <a:rPr sz="2300" spc="83" dirty="0">
                <a:latin typeface="Sagona" panose="02010004040101010103" pitchFamily="2" charset="0"/>
                <a:cs typeface="Tahoma"/>
              </a:rPr>
              <a:t>place</a:t>
            </a:r>
            <a:r>
              <a:rPr sz="2300" spc="-107" dirty="0">
                <a:latin typeface="Sagona" panose="02010004040101010103" pitchFamily="2" charset="0"/>
                <a:cs typeface="Tahoma"/>
              </a:rPr>
              <a:t> </a:t>
            </a:r>
            <a:r>
              <a:rPr sz="2300" spc="100" dirty="0">
                <a:latin typeface="Sagona" panose="02010004040101010103" pitchFamily="2" charset="0"/>
                <a:cs typeface="Tahoma"/>
              </a:rPr>
              <a:t>on</a:t>
            </a:r>
            <a:r>
              <a:rPr sz="2300" spc="-107" dirty="0">
                <a:latin typeface="Sagona" panose="02010004040101010103" pitchFamily="2" charset="0"/>
                <a:cs typeface="Tahoma"/>
              </a:rPr>
              <a:t> </a:t>
            </a:r>
            <a:r>
              <a:rPr sz="2300" spc="80" dirty="0">
                <a:latin typeface="Sagona" panose="02010004040101010103" pitchFamily="2" charset="0"/>
                <a:cs typeface="Tahoma"/>
              </a:rPr>
              <a:t>themselves</a:t>
            </a:r>
            <a:r>
              <a:rPr sz="2300" spc="-107" dirty="0">
                <a:latin typeface="Sagona" panose="02010004040101010103" pitchFamily="2" charset="0"/>
                <a:cs typeface="Tahoma"/>
              </a:rPr>
              <a:t> </a:t>
            </a:r>
            <a:r>
              <a:rPr sz="2300" spc="76" dirty="0">
                <a:latin typeface="Sagona" panose="02010004040101010103" pitchFamily="2" charset="0"/>
                <a:cs typeface="Tahoma"/>
              </a:rPr>
              <a:t>and </a:t>
            </a:r>
            <a:r>
              <a:rPr sz="2300" spc="83" dirty="0">
                <a:latin typeface="Sagona" panose="02010004040101010103" pitchFamily="2" charset="0"/>
                <a:cs typeface="Tahoma"/>
              </a:rPr>
              <a:t>their</a:t>
            </a:r>
            <a:r>
              <a:rPr sz="2300" spc="-107" dirty="0">
                <a:latin typeface="Sagona" panose="02010004040101010103" pitchFamily="2" charset="0"/>
                <a:cs typeface="Tahoma"/>
              </a:rPr>
              <a:t> </a:t>
            </a:r>
            <a:r>
              <a:rPr sz="2300" spc="43" dirty="0">
                <a:latin typeface="Sagona" panose="02010004040101010103" pitchFamily="2" charset="0"/>
                <a:cs typeface="Tahoma"/>
              </a:rPr>
              <a:t>officers,</a:t>
            </a:r>
            <a:r>
              <a:rPr sz="2300" spc="-103" dirty="0">
                <a:latin typeface="Sagona" panose="02010004040101010103" pitchFamily="2" charset="0"/>
                <a:cs typeface="Tahoma"/>
              </a:rPr>
              <a:t> </a:t>
            </a:r>
            <a:r>
              <a:rPr sz="2300" spc="80" dirty="0">
                <a:latin typeface="Sagona" panose="02010004040101010103" pitchFamily="2" charset="0"/>
                <a:cs typeface="Tahoma"/>
              </a:rPr>
              <a:t>describing</a:t>
            </a:r>
            <a:r>
              <a:rPr sz="2300" spc="-103" dirty="0">
                <a:latin typeface="Sagona" panose="02010004040101010103" pitchFamily="2" charset="0"/>
                <a:cs typeface="Tahoma"/>
              </a:rPr>
              <a:t> </a:t>
            </a:r>
            <a:r>
              <a:rPr sz="2300" spc="117" dirty="0">
                <a:latin typeface="Sagona" panose="02010004040101010103" pitchFamily="2" charset="0"/>
                <a:cs typeface="Tahoma"/>
              </a:rPr>
              <a:t>the</a:t>
            </a:r>
            <a:r>
              <a:rPr sz="2300" spc="-107" dirty="0">
                <a:latin typeface="Sagona" panose="02010004040101010103" pitchFamily="2" charset="0"/>
                <a:cs typeface="Tahoma"/>
              </a:rPr>
              <a:t> </a:t>
            </a:r>
            <a:r>
              <a:rPr sz="2300" spc="73" dirty="0">
                <a:latin typeface="Sagona" panose="02010004040101010103" pitchFamily="2" charset="0"/>
                <a:cs typeface="Tahoma"/>
              </a:rPr>
              <a:t>boundaries </a:t>
            </a:r>
            <a:r>
              <a:rPr sz="2300" spc="87" dirty="0">
                <a:latin typeface="Sagona" panose="02010004040101010103" pitchFamily="2" charset="0"/>
                <a:cs typeface="Tahoma"/>
              </a:rPr>
              <a:t>of</a:t>
            </a:r>
            <a:r>
              <a:rPr sz="2300" spc="-113" dirty="0">
                <a:latin typeface="Sagona" panose="02010004040101010103" pitchFamily="2" charset="0"/>
                <a:cs typeface="Tahoma"/>
              </a:rPr>
              <a:t> </a:t>
            </a:r>
            <a:r>
              <a:rPr sz="2300" spc="97" dirty="0">
                <a:latin typeface="Sagona" panose="02010004040101010103" pitchFamily="2" charset="0"/>
                <a:cs typeface="Tahoma"/>
              </a:rPr>
              <a:t>what</a:t>
            </a:r>
            <a:r>
              <a:rPr sz="2300" spc="-110" dirty="0">
                <a:latin typeface="Sagona" panose="02010004040101010103" pitchFamily="2" charset="0"/>
                <a:cs typeface="Tahoma"/>
              </a:rPr>
              <a:t> </a:t>
            </a:r>
            <a:r>
              <a:rPr sz="2300" spc="97" dirty="0">
                <a:latin typeface="Sagona" panose="02010004040101010103" pitchFamily="2" charset="0"/>
                <a:cs typeface="Tahoma"/>
              </a:rPr>
              <a:t>can</a:t>
            </a:r>
            <a:r>
              <a:rPr sz="2300" spc="-110" dirty="0">
                <a:latin typeface="Sagona" panose="02010004040101010103" pitchFamily="2" charset="0"/>
                <a:cs typeface="Tahoma"/>
              </a:rPr>
              <a:t> </a:t>
            </a:r>
            <a:r>
              <a:rPr sz="2300" spc="93" dirty="0">
                <a:latin typeface="Sagona" panose="02010004040101010103" pitchFamily="2" charset="0"/>
                <a:cs typeface="Tahoma"/>
              </a:rPr>
              <a:t>and</a:t>
            </a:r>
            <a:r>
              <a:rPr sz="2300" spc="-110" dirty="0">
                <a:latin typeface="Sagona" panose="02010004040101010103" pitchFamily="2" charset="0"/>
                <a:cs typeface="Tahoma"/>
              </a:rPr>
              <a:t> </a:t>
            </a:r>
            <a:r>
              <a:rPr sz="2300" spc="107" dirty="0">
                <a:latin typeface="Sagona" panose="02010004040101010103" pitchFamily="2" charset="0"/>
                <a:cs typeface="Tahoma"/>
              </a:rPr>
              <a:t>cannot</a:t>
            </a:r>
            <a:r>
              <a:rPr sz="2300" spc="-113" dirty="0">
                <a:latin typeface="Sagona" panose="02010004040101010103" pitchFamily="2" charset="0"/>
                <a:cs typeface="Tahoma"/>
              </a:rPr>
              <a:t> </a:t>
            </a:r>
            <a:r>
              <a:rPr sz="2300" spc="110" dirty="0">
                <a:latin typeface="Sagona" panose="02010004040101010103" pitchFamily="2" charset="0"/>
                <a:cs typeface="Tahoma"/>
              </a:rPr>
              <a:t>be</a:t>
            </a:r>
            <a:r>
              <a:rPr sz="2300" spc="-110" dirty="0">
                <a:latin typeface="Sagona" panose="02010004040101010103" pitchFamily="2" charset="0"/>
                <a:cs typeface="Tahoma"/>
              </a:rPr>
              <a:t> </a:t>
            </a:r>
            <a:r>
              <a:rPr sz="2300" spc="107" dirty="0">
                <a:latin typeface="Sagona" panose="02010004040101010103" pitchFamily="2" charset="0"/>
                <a:cs typeface="Tahoma"/>
              </a:rPr>
              <a:t>done</a:t>
            </a:r>
            <a:r>
              <a:rPr sz="2300" spc="-110" dirty="0">
                <a:latin typeface="Sagona" panose="02010004040101010103" pitchFamily="2" charset="0"/>
                <a:cs typeface="Tahoma"/>
              </a:rPr>
              <a:t> </a:t>
            </a:r>
            <a:r>
              <a:rPr sz="2300" spc="67" dirty="0">
                <a:latin typeface="Sagona" panose="02010004040101010103" pitchFamily="2" charset="0"/>
                <a:cs typeface="Tahoma"/>
              </a:rPr>
              <a:t>within </a:t>
            </a:r>
            <a:r>
              <a:rPr sz="2300" spc="117" dirty="0">
                <a:latin typeface="Sagona" panose="02010004040101010103" pitchFamily="2" charset="0"/>
                <a:cs typeface="Tahoma"/>
              </a:rPr>
              <a:t>the</a:t>
            </a:r>
            <a:r>
              <a:rPr sz="2300" spc="-110" dirty="0">
                <a:latin typeface="Sagona" panose="02010004040101010103" pitchFamily="2" charset="0"/>
                <a:cs typeface="Tahoma"/>
              </a:rPr>
              <a:t> </a:t>
            </a:r>
            <a:r>
              <a:rPr sz="2300" spc="53" dirty="0">
                <a:latin typeface="Sagona" panose="02010004040101010103" pitchFamily="2" charset="0"/>
                <a:cs typeface="Tahoma"/>
              </a:rPr>
              <a:t>organization.</a:t>
            </a:r>
            <a:endParaRPr sz="2300" dirty="0">
              <a:latin typeface="Sagona" panose="02010004040101010103" pitchFamily="2" charset="0"/>
              <a:cs typeface="Tahoma"/>
            </a:endParaRPr>
          </a:p>
        </p:txBody>
      </p:sp>
    </p:spTree>
    <p:extLst>
      <p:ext uri="{BB962C8B-B14F-4D97-AF65-F5344CB8AC3E}">
        <p14:creationId xmlns:p14="http://schemas.microsoft.com/office/powerpoint/2010/main" val="257039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1B62C8-C7D2-3F77-A906-514FCB0788A2}"/>
              </a:ext>
            </a:extLst>
          </p:cNvPr>
          <p:cNvSpPr>
            <a:spLocks noGrp="1"/>
          </p:cNvSpPr>
          <p:nvPr>
            <p:ph type="title"/>
          </p:nvPr>
        </p:nvSpPr>
        <p:spPr>
          <a:xfrm>
            <a:off x="550862" y="580363"/>
            <a:ext cx="5437188" cy="1997855"/>
          </a:xfrm>
        </p:spPr>
        <p:txBody>
          <a:bodyPr wrap="square" anchor="t">
            <a:normAutofit/>
          </a:bodyPr>
          <a:lstStyle/>
          <a:p>
            <a:r>
              <a:rPr lang="en-US" dirty="0">
                <a:latin typeface="Sagona" panose="02010004040101010103" pitchFamily="2" charset="0"/>
              </a:rPr>
              <a:t>House Rules</a:t>
            </a:r>
          </a:p>
        </p:txBody>
      </p:sp>
      <p:sp>
        <p:nvSpPr>
          <p:cNvPr id="10" name="Oval 9">
            <a:extLst>
              <a:ext uri="{FF2B5EF4-FFF2-40B4-BE49-F238E27FC236}">
                <a16:creationId xmlns:a16="http://schemas.microsoft.com/office/drawing/2014/main" id="{6959C3E7-D59B-44C4-9BBD-3BC2A41A0C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151" y="3295640"/>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1">
            <a:extLst>
              <a:ext uri="{FF2B5EF4-FFF2-40B4-BE49-F238E27FC236}">
                <a16:creationId xmlns:a16="http://schemas.microsoft.com/office/drawing/2014/main" id="{3654876B-FB01-4E58-9C9F-3D510011B1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22329" y="4018501"/>
            <a:ext cx="1468514" cy="1521012"/>
            <a:chOff x="8926879" y="88028"/>
            <a:chExt cx="1468514" cy="1521012"/>
          </a:xfrm>
        </p:grpSpPr>
        <p:sp>
          <p:nvSpPr>
            <p:cNvPr id="13" name="Freeform 5">
              <a:extLst>
                <a:ext uri="{FF2B5EF4-FFF2-40B4-BE49-F238E27FC236}">
                  <a16:creationId xmlns:a16="http://schemas.microsoft.com/office/drawing/2014/main" id="{6EE14B10-2C91-4CF8-ABB6-7E21AA98C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9153221" y="88028"/>
              <a:ext cx="1242172" cy="729202"/>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6">
              <a:extLst>
                <a:ext uri="{FF2B5EF4-FFF2-40B4-BE49-F238E27FC236}">
                  <a16:creationId xmlns:a16="http://schemas.microsoft.com/office/drawing/2014/main" id="{5A93B35E-1AB2-4CCC-91AC-122E57A18A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8926879" y="221946"/>
              <a:ext cx="611884" cy="1076550"/>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eform 8">
              <a:extLst>
                <a:ext uri="{FF2B5EF4-FFF2-40B4-BE49-F238E27FC236}">
                  <a16:creationId xmlns:a16="http://schemas.microsoft.com/office/drawing/2014/main" id="{E9951197-11BD-489A-BF2C-E542541ABC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9455555" y="532490"/>
              <a:ext cx="630288" cy="1076550"/>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40000"/>
                    <a:lumOff val="60000"/>
                    <a:alpha val="60000"/>
                  </a:schemeClr>
                </a:gs>
              </a:gsLst>
              <a:lin ang="18000000" scaled="0"/>
              <a:tileRect/>
            </a:gradFill>
            <a:ln>
              <a:noFill/>
            </a:ln>
            <a:effectLst>
              <a:innerShdw blurRad="508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Content Placeholder 2">
            <a:extLst>
              <a:ext uri="{FF2B5EF4-FFF2-40B4-BE49-F238E27FC236}">
                <a16:creationId xmlns:a16="http://schemas.microsoft.com/office/drawing/2014/main" id="{ACBFE598-296D-7452-8C71-B0DF31ABD299}"/>
              </a:ext>
            </a:extLst>
          </p:cNvPr>
          <p:cNvSpPr>
            <a:spLocks noGrp="1"/>
          </p:cNvSpPr>
          <p:nvPr>
            <p:ph idx="1"/>
          </p:nvPr>
        </p:nvSpPr>
        <p:spPr>
          <a:xfrm>
            <a:off x="5764442" y="2344939"/>
            <a:ext cx="5899944" cy="2823731"/>
          </a:xfrm>
        </p:spPr>
        <p:txBody>
          <a:bodyPr anchor="t">
            <a:normAutofit/>
          </a:bodyPr>
          <a:lstStyle/>
          <a:p>
            <a:pPr>
              <a:buFont typeface="Wingdings" panose="05000000000000000000" pitchFamily="2" charset="2"/>
              <a:buChar char="v"/>
            </a:pPr>
            <a:r>
              <a:rPr lang="en-US" sz="2800" dirty="0">
                <a:solidFill>
                  <a:srgbClr val="FFFFFF"/>
                </a:solidFill>
                <a:latin typeface="Sagona" panose="02010004040101010103" pitchFamily="2" charset="0"/>
              </a:rPr>
              <a:t> You must participate</a:t>
            </a:r>
          </a:p>
          <a:p>
            <a:pPr>
              <a:buFont typeface="Wingdings" panose="05000000000000000000" pitchFamily="2" charset="2"/>
              <a:buChar char="v"/>
            </a:pPr>
            <a:r>
              <a:rPr lang="en-US" sz="2800" dirty="0">
                <a:solidFill>
                  <a:srgbClr val="FFFFFF"/>
                </a:solidFill>
                <a:latin typeface="Sagona" panose="02010004040101010103" pitchFamily="2" charset="0"/>
              </a:rPr>
              <a:t> YOU MUST PARTICIPATE</a:t>
            </a:r>
          </a:p>
          <a:p>
            <a:pPr>
              <a:buFont typeface="Wingdings" panose="05000000000000000000" pitchFamily="2" charset="2"/>
              <a:buChar char="v"/>
            </a:pPr>
            <a:r>
              <a:rPr lang="en-US" sz="2800" dirty="0">
                <a:solidFill>
                  <a:srgbClr val="FFFFFF"/>
                </a:solidFill>
                <a:latin typeface="Sagona" panose="02010004040101010103" pitchFamily="2" charset="0"/>
              </a:rPr>
              <a:t> Ask questions at anytime BUT you must participate</a:t>
            </a:r>
          </a:p>
        </p:txBody>
      </p:sp>
    </p:spTree>
    <p:extLst>
      <p:ext uri="{BB962C8B-B14F-4D97-AF65-F5344CB8AC3E}">
        <p14:creationId xmlns:p14="http://schemas.microsoft.com/office/powerpoint/2010/main" val="24169207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304800" y="457626"/>
            <a:ext cx="9601200" cy="2132529"/>
          </a:xfrm>
          <a:prstGeom prst="rect">
            <a:avLst/>
          </a:prstGeom>
        </p:spPr>
        <p:txBody>
          <a:bodyPr vert="horz" wrap="square" lIns="0" tIns="8467" rIns="0" bIns="0" rtlCol="0" anchor="t" anchorCtr="0">
            <a:spAutoFit/>
          </a:bodyPr>
          <a:lstStyle/>
          <a:p>
            <a:pPr marL="8467" marR="3387">
              <a:lnSpc>
                <a:spcPct val="107700"/>
              </a:lnSpc>
              <a:spcBef>
                <a:spcPts val="67"/>
              </a:spcBef>
            </a:pPr>
            <a:r>
              <a:rPr sz="4400" spc="-287" dirty="0">
                <a:latin typeface="Sagona" panose="02010004040101010103" pitchFamily="2" charset="0"/>
              </a:rPr>
              <a:t>IMPORTANCE</a:t>
            </a:r>
            <a:r>
              <a:rPr sz="4400" spc="50" dirty="0">
                <a:latin typeface="Sagona" panose="02010004040101010103" pitchFamily="2" charset="0"/>
              </a:rPr>
              <a:t> </a:t>
            </a:r>
            <a:r>
              <a:rPr sz="4400" spc="-210" dirty="0">
                <a:latin typeface="Sagona" panose="02010004040101010103" pitchFamily="2" charset="0"/>
              </a:rPr>
              <a:t>OF </a:t>
            </a:r>
            <a:r>
              <a:rPr sz="4400" spc="-270" dirty="0">
                <a:latin typeface="Sagona" panose="02010004040101010103" pitchFamily="2" charset="0"/>
              </a:rPr>
              <a:t>BYLAWS</a:t>
            </a:r>
            <a:endParaRPr sz="4400" dirty="0">
              <a:latin typeface="Sagona" panose="02010004040101010103" pitchFamily="2" charset="0"/>
            </a:endParaRPr>
          </a:p>
          <a:p>
            <a:pPr marL="8467">
              <a:spcBef>
                <a:spcPts val="270"/>
              </a:spcBef>
            </a:pPr>
            <a:r>
              <a:rPr sz="4400" spc="-7" dirty="0">
                <a:latin typeface="Sagona" panose="02010004040101010103" pitchFamily="2" charset="0"/>
              </a:rPr>
              <a:t>(cont'd.)</a:t>
            </a:r>
            <a:r>
              <a:rPr lang="en-US" sz="4400" spc="-7" dirty="0">
                <a:latin typeface="Sagona" panose="02010004040101010103" pitchFamily="2" charset="0"/>
              </a:rPr>
              <a:t> </a:t>
            </a:r>
            <a:r>
              <a:rPr lang="en-US" sz="4400" b="1" u="sng" spc="73" dirty="0">
                <a:solidFill>
                  <a:srgbClr val="CC0099"/>
                </a:solidFill>
                <a:latin typeface="Sagona" panose="02010004040101010103" pitchFamily="2" charset="0"/>
                <a:cs typeface="Tahoma"/>
              </a:rPr>
              <a:t>NOMOMECPA </a:t>
            </a:r>
            <a:br>
              <a:rPr lang="en-US" sz="4400" b="1" spc="73" dirty="0">
                <a:solidFill>
                  <a:schemeClr val="accent2">
                    <a:lumMod val="50000"/>
                  </a:schemeClr>
                </a:solidFill>
                <a:latin typeface="Sagona" panose="02010004040101010103" pitchFamily="2" charset="0"/>
                <a:cs typeface="Tahoma"/>
              </a:rPr>
            </a:br>
            <a:endParaRPr sz="4400" dirty="0">
              <a:latin typeface="Sagona" panose="02010004040101010103" pitchFamily="2" charset="0"/>
            </a:endParaRPr>
          </a:p>
        </p:txBody>
      </p:sp>
      <p:sp>
        <p:nvSpPr>
          <p:cNvPr id="6" name="object 6"/>
          <p:cNvSpPr txBox="1"/>
          <p:nvPr/>
        </p:nvSpPr>
        <p:spPr>
          <a:xfrm>
            <a:off x="457199" y="2193993"/>
            <a:ext cx="11527777" cy="645347"/>
          </a:xfrm>
          <a:prstGeom prst="rect">
            <a:avLst/>
          </a:prstGeom>
        </p:spPr>
        <p:txBody>
          <a:bodyPr vert="horz" wrap="square" lIns="0" tIns="8043" rIns="0" bIns="0" rtlCol="0">
            <a:spAutoFit/>
          </a:bodyPr>
          <a:lstStyle/>
          <a:p>
            <a:pPr marL="8467" marR="3387">
              <a:lnSpc>
                <a:spcPct val="106700"/>
              </a:lnSpc>
              <a:spcBef>
                <a:spcPts val="63"/>
              </a:spcBef>
            </a:pPr>
            <a:r>
              <a:rPr sz="2000" spc="93" dirty="0">
                <a:latin typeface="Sagona" panose="02010004040101010103" pitchFamily="2" charset="0"/>
                <a:cs typeface="Tahoma"/>
              </a:rPr>
              <a:t>Although</a:t>
            </a:r>
            <a:r>
              <a:rPr sz="2000" spc="-93" dirty="0">
                <a:latin typeface="Sagona" panose="02010004040101010103" pitchFamily="2" charset="0"/>
                <a:cs typeface="Tahoma"/>
              </a:rPr>
              <a:t> </a:t>
            </a:r>
            <a:r>
              <a:rPr sz="2000" spc="76" dirty="0">
                <a:latin typeface="Sagona" panose="02010004040101010103" pitchFamily="2" charset="0"/>
                <a:cs typeface="Tahoma"/>
              </a:rPr>
              <a:t>bylaws</a:t>
            </a:r>
            <a:r>
              <a:rPr sz="2000" spc="-90" dirty="0">
                <a:latin typeface="Sagona" panose="02010004040101010103" pitchFamily="2" charset="0"/>
                <a:cs typeface="Tahoma"/>
              </a:rPr>
              <a:t> </a:t>
            </a:r>
            <a:r>
              <a:rPr sz="2000" spc="73" dirty="0">
                <a:latin typeface="Sagona" panose="02010004040101010103" pitchFamily="2" charset="0"/>
                <a:cs typeface="Tahoma"/>
              </a:rPr>
              <a:t>should</a:t>
            </a:r>
            <a:r>
              <a:rPr sz="2000" spc="-90" dirty="0">
                <a:latin typeface="Sagona" panose="02010004040101010103" pitchFamily="2" charset="0"/>
                <a:cs typeface="Tahoma"/>
              </a:rPr>
              <a:t> </a:t>
            </a:r>
            <a:r>
              <a:rPr sz="2000" spc="97" dirty="0">
                <a:latin typeface="Sagona" panose="02010004040101010103" pitchFamily="2" charset="0"/>
                <a:cs typeface="Tahoma"/>
              </a:rPr>
              <a:t>be</a:t>
            </a:r>
            <a:r>
              <a:rPr sz="2000" spc="-90" dirty="0">
                <a:latin typeface="Sagona" panose="02010004040101010103" pitchFamily="2" charset="0"/>
                <a:cs typeface="Tahoma"/>
              </a:rPr>
              <a:t> </a:t>
            </a:r>
            <a:r>
              <a:rPr sz="2000" spc="87" dirty="0">
                <a:latin typeface="Sagona" panose="02010004040101010103" pitchFamily="2" charset="0"/>
                <a:cs typeface="Tahoma"/>
              </a:rPr>
              <a:t>customized</a:t>
            </a:r>
            <a:r>
              <a:rPr sz="2000" spc="-90" dirty="0">
                <a:latin typeface="Sagona" panose="02010004040101010103" pitchFamily="2" charset="0"/>
                <a:cs typeface="Tahoma"/>
              </a:rPr>
              <a:t> </a:t>
            </a:r>
            <a:r>
              <a:rPr sz="2000" spc="117" dirty="0">
                <a:latin typeface="Sagona" panose="02010004040101010103" pitchFamily="2" charset="0"/>
                <a:cs typeface="Tahoma"/>
              </a:rPr>
              <a:t>to</a:t>
            </a:r>
            <a:r>
              <a:rPr sz="2000" spc="-93" dirty="0">
                <a:latin typeface="Sagona" panose="02010004040101010103" pitchFamily="2" charset="0"/>
                <a:cs typeface="Tahoma"/>
              </a:rPr>
              <a:t> </a:t>
            </a:r>
            <a:r>
              <a:rPr sz="2000" spc="57" dirty="0">
                <a:latin typeface="Sagona" panose="02010004040101010103" pitchFamily="2" charset="0"/>
                <a:cs typeface="Tahoma"/>
              </a:rPr>
              <a:t>fit </a:t>
            </a:r>
            <a:r>
              <a:rPr sz="2000" spc="107" dirty="0">
                <a:latin typeface="Sagona" panose="02010004040101010103" pitchFamily="2" charset="0"/>
                <a:cs typeface="Tahoma"/>
              </a:rPr>
              <a:t>the</a:t>
            </a:r>
            <a:r>
              <a:rPr sz="2000" spc="-80" dirty="0">
                <a:latin typeface="Sagona" panose="02010004040101010103" pitchFamily="2" charset="0"/>
                <a:cs typeface="Tahoma"/>
              </a:rPr>
              <a:t> </a:t>
            </a:r>
            <a:r>
              <a:rPr sz="2000" spc="53" dirty="0">
                <a:latin typeface="Sagona" panose="02010004040101010103" pitchFamily="2" charset="0"/>
                <a:cs typeface="Tahoma"/>
              </a:rPr>
              <a:t>organization,</a:t>
            </a:r>
            <a:r>
              <a:rPr sz="2000" spc="-76" dirty="0">
                <a:latin typeface="Sagona" panose="02010004040101010103" pitchFamily="2" charset="0"/>
                <a:cs typeface="Tahoma"/>
              </a:rPr>
              <a:t> </a:t>
            </a:r>
            <a:r>
              <a:rPr sz="2000" spc="107" dirty="0">
                <a:latin typeface="Sagona" panose="02010004040101010103" pitchFamily="2" charset="0"/>
                <a:cs typeface="Tahoma"/>
              </a:rPr>
              <a:t>the</a:t>
            </a:r>
            <a:r>
              <a:rPr sz="2000" spc="-76" dirty="0">
                <a:latin typeface="Sagona" panose="02010004040101010103" pitchFamily="2" charset="0"/>
                <a:cs typeface="Tahoma"/>
              </a:rPr>
              <a:t> </a:t>
            </a:r>
            <a:r>
              <a:rPr sz="2000" spc="60" dirty="0">
                <a:latin typeface="Sagona" panose="02010004040101010103" pitchFamily="2" charset="0"/>
                <a:cs typeface="Tahoma"/>
              </a:rPr>
              <a:t>following</a:t>
            </a:r>
            <a:r>
              <a:rPr sz="2000" spc="-76" dirty="0">
                <a:latin typeface="Sagona" panose="02010004040101010103" pitchFamily="2" charset="0"/>
                <a:cs typeface="Tahoma"/>
              </a:rPr>
              <a:t> </a:t>
            </a:r>
            <a:r>
              <a:rPr sz="2000" spc="76" dirty="0">
                <a:latin typeface="Sagona" panose="02010004040101010103" pitchFamily="2" charset="0"/>
                <a:cs typeface="Tahoma"/>
              </a:rPr>
              <a:t>minimum </a:t>
            </a:r>
            <a:r>
              <a:rPr sz="2000" spc="63" dirty="0">
                <a:latin typeface="Sagona" panose="02010004040101010103" pitchFamily="2" charset="0"/>
                <a:cs typeface="Tahoma"/>
              </a:rPr>
              <a:t>articles</a:t>
            </a:r>
            <a:r>
              <a:rPr sz="2000" spc="-93" dirty="0">
                <a:latin typeface="Sagona" panose="02010004040101010103" pitchFamily="2" charset="0"/>
                <a:cs typeface="Tahoma"/>
              </a:rPr>
              <a:t> </a:t>
            </a:r>
            <a:r>
              <a:rPr sz="2000" spc="73" dirty="0">
                <a:latin typeface="Sagona" panose="02010004040101010103" pitchFamily="2" charset="0"/>
                <a:cs typeface="Tahoma"/>
              </a:rPr>
              <a:t>should</a:t>
            </a:r>
            <a:r>
              <a:rPr sz="2000" spc="-90" dirty="0">
                <a:latin typeface="Sagona" panose="02010004040101010103" pitchFamily="2" charset="0"/>
                <a:cs typeface="Tahoma"/>
              </a:rPr>
              <a:t> </a:t>
            </a:r>
            <a:r>
              <a:rPr sz="2000" spc="97" dirty="0">
                <a:latin typeface="Sagona" panose="02010004040101010103" pitchFamily="2" charset="0"/>
                <a:cs typeface="Tahoma"/>
              </a:rPr>
              <a:t>be</a:t>
            </a:r>
            <a:r>
              <a:rPr sz="2000" spc="-90" dirty="0">
                <a:latin typeface="Sagona" panose="02010004040101010103" pitchFamily="2" charset="0"/>
                <a:cs typeface="Tahoma"/>
              </a:rPr>
              <a:t> </a:t>
            </a:r>
            <a:r>
              <a:rPr sz="2000" spc="76" dirty="0">
                <a:latin typeface="Sagona" panose="02010004040101010103" pitchFamily="2" charset="0"/>
                <a:cs typeface="Tahoma"/>
              </a:rPr>
              <a:t>included</a:t>
            </a:r>
            <a:r>
              <a:rPr lang="en-US" sz="2000" spc="76" dirty="0">
                <a:latin typeface="Sagona" panose="02010004040101010103" pitchFamily="2" charset="0"/>
                <a:cs typeface="Tahoma"/>
              </a:rPr>
              <a:t>  - RONR (12</a:t>
            </a:r>
            <a:r>
              <a:rPr lang="en-US" sz="2000" spc="76" baseline="30000" dirty="0">
                <a:latin typeface="Sagona" panose="02010004040101010103" pitchFamily="2" charset="0"/>
                <a:cs typeface="Tahoma"/>
              </a:rPr>
              <a:t>th</a:t>
            </a:r>
            <a:r>
              <a:rPr lang="en-US" sz="2000" spc="76" dirty="0">
                <a:latin typeface="Sagona" panose="02010004040101010103" pitchFamily="2" charset="0"/>
                <a:cs typeface="Tahoma"/>
              </a:rPr>
              <a:t> ed) Section 56</a:t>
            </a:r>
            <a:r>
              <a:rPr sz="2000" spc="27" dirty="0">
                <a:latin typeface="Sagona" panose="02010004040101010103" pitchFamily="2" charset="0"/>
                <a:cs typeface="Tahoma"/>
              </a:rPr>
              <a:t>:</a:t>
            </a:r>
            <a:endParaRPr sz="2000" dirty="0">
              <a:latin typeface="Sagona" panose="02010004040101010103" pitchFamily="2" charset="0"/>
              <a:cs typeface="Tahoma"/>
            </a:endParaRPr>
          </a:p>
        </p:txBody>
      </p:sp>
      <p:sp>
        <p:nvSpPr>
          <p:cNvPr id="7" name="object 7"/>
          <p:cNvSpPr txBox="1"/>
          <p:nvPr/>
        </p:nvSpPr>
        <p:spPr>
          <a:xfrm>
            <a:off x="457199" y="3435858"/>
            <a:ext cx="1348334" cy="2503805"/>
          </a:xfrm>
          <a:prstGeom prst="rect">
            <a:avLst/>
          </a:prstGeom>
        </p:spPr>
        <p:txBody>
          <a:bodyPr vert="horz" wrap="square" lIns="0" tIns="8043" rIns="0" bIns="0" rtlCol="0">
            <a:spAutoFit/>
          </a:bodyPr>
          <a:lstStyle/>
          <a:p>
            <a:pPr marL="8467" marR="3387">
              <a:lnSpc>
                <a:spcPct val="106700"/>
              </a:lnSpc>
              <a:spcBef>
                <a:spcPts val="63"/>
              </a:spcBef>
            </a:pPr>
            <a:r>
              <a:rPr sz="1670" spc="76" dirty="0">
                <a:latin typeface="Sagona" panose="02010004040101010103" pitchFamily="2" charset="0"/>
                <a:cs typeface="Tahoma"/>
              </a:rPr>
              <a:t>Articl</a:t>
            </a:r>
            <a:r>
              <a:rPr lang="en-US" sz="1670" spc="76" dirty="0">
                <a:latin typeface="Sagona" panose="02010004040101010103" pitchFamily="2" charset="0"/>
                <a:cs typeface="Tahoma"/>
              </a:rPr>
              <a:t>e   </a:t>
            </a:r>
            <a:r>
              <a:rPr lang="en-US" sz="1670" spc="-87" dirty="0">
                <a:latin typeface="Sagona" panose="02010004040101010103" pitchFamily="2" charset="0"/>
                <a:cs typeface="Tahoma"/>
              </a:rPr>
              <a:t>I</a:t>
            </a:r>
            <a:r>
              <a:rPr sz="1670" spc="-33" dirty="0">
                <a:latin typeface="Sagona" panose="02010004040101010103" pitchFamily="2" charset="0"/>
                <a:cs typeface="Tahoma"/>
              </a:rPr>
              <a:t> </a:t>
            </a:r>
            <a:r>
              <a:rPr sz="1670" spc="76" dirty="0">
                <a:latin typeface="Sagona" panose="02010004040101010103" pitchFamily="2" charset="0"/>
                <a:cs typeface="Tahoma"/>
              </a:rPr>
              <a:t>Articl</a:t>
            </a:r>
            <a:r>
              <a:rPr lang="en-US" sz="1670" spc="76" dirty="0">
                <a:latin typeface="Sagona" panose="02010004040101010103" pitchFamily="2" charset="0"/>
                <a:cs typeface="Tahoma"/>
              </a:rPr>
              <a:t>e   </a:t>
            </a:r>
            <a:r>
              <a:rPr sz="1670" spc="-17" dirty="0">
                <a:latin typeface="Sagona" panose="02010004040101010103" pitchFamily="2" charset="0"/>
                <a:cs typeface="Tahoma"/>
              </a:rPr>
              <a:t>II </a:t>
            </a:r>
            <a:r>
              <a:rPr sz="1670" spc="76" dirty="0">
                <a:latin typeface="Sagona" panose="02010004040101010103" pitchFamily="2" charset="0"/>
                <a:cs typeface="Tahoma"/>
              </a:rPr>
              <a:t>Articl</a:t>
            </a:r>
            <a:r>
              <a:rPr lang="en-US" sz="1670" spc="76" dirty="0">
                <a:latin typeface="Sagona" panose="02010004040101010103" pitchFamily="2" charset="0"/>
                <a:cs typeface="Tahoma"/>
              </a:rPr>
              <a:t>e   </a:t>
            </a:r>
            <a:r>
              <a:rPr sz="1670" spc="-70" dirty="0">
                <a:latin typeface="Sagona" panose="02010004040101010103" pitchFamily="2" charset="0"/>
                <a:cs typeface="Tahoma"/>
              </a:rPr>
              <a:t>III </a:t>
            </a:r>
            <a:r>
              <a:rPr sz="1670" spc="76" dirty="0">
                <a:latin typeface="Sagona" panose="02010004040101010103" pitchFamily="2" charset="0"/>
                <a:cs typeface="Tahoma"/>
              </a:rPr>
              <a:t>Articl</a:t>
            </a:r>
            <a:r>
              <a:rPr lang="en-US" sz="1670" spc="76" dirty="0">
                <a:latin typeface="Sagona" panose="02010004040101010103" pitchFamily="2" charset="0"/>
                <a:cs typeface="Tahoma"/>
              </a:rPr>
              <a:t>e   </a:t>
            </a:r>
            <a:r>
              <a:rPr sz="1670" spc="-17" dirty="0">
                <a:latin typeface="Sagona" panose="02010004040101010103" pitchFamily="2" charset="0"/>
                <a:cs typeface="Tahoma"/>
              </a:rPr>
              <a:t>IV </a:t>
            </a:r>
            <a:r>
              <a:rPr sz="1670" spc="76" dirty="0">
                <a:latin typeface="Sagona" panose="02010004040101010103" pitchFamily="2" charset="0"/>
                <a:cs typeface="Tahoma"/>
              </a:rPr>
              <a:t>Articl</a:t>
            </a:r>
            <a:r>
              <a:rPr lang="en-US" sz="1670" spc="76" dirty="0">
                <a:latin typeface="Sagona" panose="02010004040101010103" pitchFamily="2" charset="0"/>
                <a:cs typeface="Tahoma"/>
              </a:rPr>
              <a:t>e   </a:t>
            </a:r>
            <a:r>
              <a:rPr sz="1670" spc="80" dirty="0">
                <a:latin typeface="Sagona" panose="02010004040101010103" pitchFamily="2" charset="0"/>
                <a:cs typeface="Tahoma"/>
              </a:rPr>
              <a:t>V </a:t>
            </a:r>
            <a:r>
              <a:rPr sz="1670" spc="76" dirty="0">
                <a:latin typeface="Sagona" panose="02010004040101010103" pitchFamily="2" charset="0"/>
                <a:cs typeface="Tahoma"/>
              </a:rPr>
              <a:t>Articl</a:t>
            </a:r>
            <a:r>
              <a:rPr lang="en-US" sz="1670" spc="76" dirty="0">
                <a:latin typeface="Sagona" panose="02010004040101010103" pitchFamily="2" charset="0"/>
                <a:cs typeface="Tahoma"/>
              </a:rPr>
              <a:t>e   </a:t>
            </a:r>
            <a:r>
              <a:rPr sz="1670" spc="-17" dirty="0">
                <a:latin typeface="Sagona" panose="02010004040101010103" pitchFamily="2" charset="0"/>
                <a:cs typeface="Tahoma"/>
              </a:rPr>
              <a:t>VI</a:t>
            </a:r>
            <a:endParaRPr lang="en-US" sz="1670" spc="-17" dirty="0">
              <a:latin typeface="Sagona" panose="02010004040101010103" pitchFamily="2" charset="0"/>
              <a:cs typeface="Tahoma"/>
            </a:endParaRPr>
          </a:p>
          <a:p>
            <a:pPr marL="8467" marR="3387">
              <a:lnSpc>
                <a:spcPct val="106700"/>
              </a:lnSpc>
              <a:spcBef>
                <a:spcPts val="63"/>
              </a:spcBef>
            </a:pPr>
            <a:r>
              <a:rPr lang="en-US" sz="1670" spc="-17" dirty="0">
                <a:latin typeface="Sagona" panose="02010004040101010103" pitchFamily="2" charset="0"/>
                <a:cs typeface="Tahoma"/>
              </a:rPr>
              <a:t>Article      VII</a:t>
            </a:r>
          </a:p>
          <a:p>
            <a:pPr marL="8467" marR="3387">
              <a:lnSpc>
                <a:spcPct val="106700"/>
              </a:lnSpc>
              <a:spcBef>
                <a:spcPts val="63"/>
              </a:spcBef>
            </a:pPr>
            <a:r>
              <a:rPr lang="en-US" sz="1670" spc="-17" dirty="0">
                <a:latin typeface="Sagona" panose="02010004040101010103" pitchFamily="2" charset="0"/>
                <a:cs typeface="Tahoma"/>
              </a:rPr>
              <a:t>Article    VIII</a:t>
            </a:r>
          </a:p>
          <a:p>
            <a:pPr marL="8467" marR="3387">
              <a:lnSpc>
                <a:spcPct val="106700"/>
              </a:lnSpc>
              <a:spcBef>
                <a:spcPts val="63"/>
              </a:spcBef>
            </a:pPr>
            <a:r>
              <a:rPr lang="en-US" sz="1670" spc="-17" dirty="0">
                <a:latin typeface="Sagona" panose="02010004040101010103" pitchFamily="2" charset="0"/>
                <a:cs typeface="Tahoma"/>
              </a:rPr>
              <a:t>Article     IX</a:t>
            </a:r>
          </a:p>
        </p:txBody>
      </p:sp>
      <p:sp>
        <p:nvSpPr>
          <p:cNvPr id="9" name="object 9"/>
          <p:cNvSpPr txBox="1"/>
          <p:nvPr/>
        </p:nvSpPr>
        <p:spPr>
          <a:xfrm>
            <a:off x="2118851" y="3435858"/>
            <a:ext cx="4884226" cy="2514513"/>
          </a:xfrm>
          <a:prstGeom prst="rect">
            <a:avLst/>
          </a:prstGeom>
        </p:spPr>
        <p:txBody>
          <a:bodyPr vert="horz" wrap="square" lIns="0" tIns="8043" rIns="0" bIns="0" rtlCol="0">
            <a:spAutoFit/>
          </a:bodyPr>
          <a:lstStyle/>
          <a:p>
            <a:pPr marL="8467" marR="1604090" indent="13124">
              <a:lnSpc>
                <a:spcPct val="106700"/>
              </a:lnSpc>
              <a:spcBef>
                <a:spcPts val="63"/>
              </a:spcBef>
            </a:pPr>
            <a:r>
              <a:rPr sz="1667" spc="87" dirty="0">
                <a:latin typeface="Sagona" panose="02010004040101010103" pitchFamily="2" charset="0"/>
                <a:cs typeface="Tahoma"/>
              </a:rPr>
              <a:t>Name </a:t>
            </a:r>
            <a:endParaRPr lang="en-US" sz="1667" spc="87" dirty="0">
              <a:latin typeface="Sagona" panose="02010004040101010103" pitchFamily="2" charset="0"/>
              <a:cs typeface="Tahoma"/>
            </a:endParaRPr>
          </a:p>
          <a:p>
            <a:pPr marL="8467" marR="1604090" indent="13124">
              <a:lnSpc>
                <a:spcPct val="106700"/>
              </a:lnSpc>
              <a:spcBef>
                <a:spcPts val="63"/>
              </a:spcBef>
            </a:pPr>
            <a:r>
              <a:rPr sz="1667" spc="83" dirty="0">
                <a:latin typeface="Sagona" panose="02010004040101010103" pitchFamily="2" charset="0"/>
                <a:cs typeface="Tahoma"/>
              </a:rPr>
              <a:t>Object</a:t>
            </a:r>
            <a:endParaRPr lang="en-US" sz="1667" spc="83" dirty="0">
              <a:latin typeface="Sagona" panose="02010004040101010103" pitchFamily="2" charset="0"/>
              <a:cs typeface="Tahoma"/>
            </a:endParaRPr>
          </a:p>
          <a:p>
            <a:pPr marL="8467" marR="1604090" indent="13124">
              <a:lnSpc>
                <a:spcPct val="106700"/>
              </a:lnSpc>
              <a:spcBef>
                <a:spcPts val="63"/>
              </a:spcBef>
            </a:pPr>
            <a:r>
              <a:rPr sz="1667" spc="97" dirty="0">
                <a:latin typeface="Sagona" panose="02010004040101010103" pitchFamily="2" charset="0"/>
                <a:cs typeface="Tahoma"/>
              </a:rPr>
              <a:t>Members </a:t>
            </a:r>
            <a:endParaRPr lang="en-US" sz="1667" spc="97" dirty="0">
              <a:latin typeface="Sagona" panose="02010004040101010103" pitchFamily="2" charset="0"/>
              <a:cs typeface="Tahoma"/>
            </a:endParaRPr>
          </a:p>
          <a:p>
            <a:pPr marL="8467" marR="1604090" indent="13124">
              <a:lnSpc>
                <a:spcPct val="106700"/>
              </a:lnSpc>
              <a:spcBef>
                <a:spcPts val="63"/>
              </a:spcBef>
            </a:pPr>
            <a:r>
              <a:rPr sz="1667" spc="67" dirty="0">
                <a:latin typeface="Sagona" panose="02010004040101010103" pitchFamily="2" charset="0"/>
                <a:cs typeface="Tahoma"/>
              </a:rPr>
              <a:t>Officers </a:t>
            </a:r>
            <a:endParaRPr lang="en-US" sz="1667" spc="67" dirty="0">
              <a:latin typeface="Sagona" panose="02010004040101010103" pitchFamily="2" charset="0"/>
              <a:cs typeface="Tahoma"/>
            </a:endParaRPr>
          </a:p>
          <a:p>
            <a:pPr marL="8467" marR="1604090" indent="13124">
              <a:lnSpc>
                <a:spcPct val="106700"/>
              </a:lnSpc>
              <a:spcBef>
                <a:spcPts val="63"/>
              </a:spcBef>
            </a:pPr>
            <a:r>
              <a:rPr sz="1667" spc="93" dirty="0">
                <a:latin typeface="Sagona" panose="02010004040101010103" pitchFamily="2" charset="0"/>
                <a:cs typeface="Tahoma"/>
              </a:rPr>
              <a:t>Meetings</a:t>
            </a:r>
            <a:endParaRPr sz="1667" dirty="0">
              <a:latin typeface="Sagona" panose="02010004040101010103" pitchFamily="2" charset="0"/>
              <a:cs typeface="Tahoma"/>
            </a:endParaRPr>
          </a:p>
          <a:p>
            <a:pPr marL="14394" marR="3387" indent="-1270">
              <a:lnSpc>
                <a:spcPct val="106700"/>
              </a:lnSpc>
            </a:pPr>
            <a:r>
              <a:rPr sz="1667" spc="76" dirty="0">
                <a:latin typeface="Sagona" panose="02010004040101010103" pitchFamily="2" charset="0"/>
                <a:cs typeface="Tahoma"/>
              </a:rPr>
              <a:t>Executive</a:t>
            </a:r>
            <a:r>
              <a:rPr sz="1667" spc="-87" dirty="0">
                <a:latin typeface="Sagona" panose="02010004040101010103" pitchFamily="2" charset="0"/>
                <a:cs typeface="Tahoma"/>
              </a:rPr>
              <a:t> </a:t>
            </a:r>
            <a:r>
              <a:rPr sz="1667" spc="83" dirty="0">
                <a:latin typeface="Sagona" panose="02010004040101010103" pitchFamily="2" charset="0"/>
                <a:cs typeface="Tahoma"/>
              </a:rPr>
              <a:t>Board</a:t>
            </a:r>
            <a:r>
              <a:rPr sz="1667" spc="-83" dirty="0">
                <a:latin typeface="Sagona" panose="02010004040101010103" pitchFamily="2" charset="0"/>
                <a:cs typeface="Tahoma"/>
              </a:rPr>
              <a:t> </a:t>
            </a:r>
            <a:r>
              <a:rPr sz="1667" spc="43" dirty="0">
                <a:latin typeface="Sagona" panose="02010004040101010103" pitchFamily="2" charset="0"/>
                <a:cs typeface="Tahoma"/>
              </a:rPr>
              <a:t>(or</a:t>
            </a:r>
            <a:r>
              <a:rPr sz="1667" spc="-83" dirty="0">
                <a:latin typeface="Sagona" panose="02010004040101010103" pitchFamily="2" charset="0"/>
                <a:cs typeface="Tahoma"/>
              </a:rPr>
              <a:t> </a:t>
            </a:r>
            <a:r>
              <a:rPr sz="1667" spc="83" dirty="0">
                <a:latin typeface="Sagona" panose="02010004040101010103" pitchFamily="2" charset="0"/>
                <a:cs typeface="Tahoma"/>
              </a:rPr>
              <a:t>Board</a:t>
            </a:r>
            <a:r>
              <a:rPr sz="1667" spc="-83" dirty="0">
                <a:latin typeface="Sagona" panose="02010004040101010103" pitchFamily="2" charset="0"/>
                <a:cs typeface="Tahoma"/>
              </a:rPr>
              <a:t> </a:t>
            </a:r>
            <a:r>
              <a:rPr sz="1667" spc="63" dirty="0">
                <a:latin typeface="Sagona" panose="02010004040101010103" pitchFamily="2" charset="0"/>
                <a:cs typeface="Tahoma"/>
              </a:rPr>
              <a:t>of </a:t>
            </a:r>
            <a:r>
              <a:rPr sz="1667" spc="57" dirty="0">
                <a:latin typeface="Sagona" panose="02010004040101010103" pitchFamily="2" charset="0"/>
                <a:cs typeface="Tahoma"/>
              </a:rPr>
              <a:t>Directors)</a:t>
            </a:r>
            <a:endParaRPr sz="1667" dirty="0">
              <a:latin typeface="Sagona" panose="02010004040101010103" pitchFamily="2" charset="0"/>
              <a:cs typeface="Tahoma"/>
            </a:endParaRPr>
          </a:p>
          <a:p>
            <a:pPr marL="18628">
              <a:spcBef>
                <a:spcPts val="110"/>
              </a:spcBef>
            </a:pPr>
            <a:r>
              <a:rPr sz="1667" spc="97" dirty="0">
                <a:latin typeface="Sagona" panose="02010004040101010103" pitchFamily="2" charset="0"/>
                <a:cs typeface="Tahoma"/>
              </a:rPr>
              <a:t>Committees</a:t>
            </a:r>
            <a:endParaRPr lang="en-US" sz="1667" spc="97" dirty="0">
              <a:latin typeface="Sagona" panose="02010004040101010103" pitchFamily="2" charset="0"/>
              <a:cs typeface="Tahoma"/>
            </a:endParaRPr>
          </a:p>
          <a:p>
            <a:pPr marL="18628">
              <a:spcBef>
                <a:spcPts val="110"/>
              </a:spcBef>
            </a:pPr>
            <a:r>
              <a:rPr lang="en-US" sz="1667" spc="97" dirty="0">
                <a:latin typeface="Sagona" panose="02010004040101010103" pitchFamily="2" charset="0"/>
                <a:cs typeface="Tahoma"/>
              </a:rPr>
              <a:t>Parliamentary Authority</a:t>
            </a:r>
          </a:p>
          <a:p>
            <a:pPr marL="18628">
              <a:spcBef>
                <a:spcPts val="110"/>
              </a:spcBef>
            </a:pPr>
            <a:r>
              <a:rPr lang="en-US" sz="1667" spc="97" dirty="0">
                <a:latin typeface="Sagona" panose="02010004040101010103" pitchFamily="2" charset="0"/>
                <a:cs typeface="Tahoma"/>
              </a:rPr>
              <a:t>Amendment of Bylaws</a:t>
            </a:r>
            <a:endParaRPr sz="1667" dirty="0">
              <a:latin typeface="Sagona" panose="02010004040101010103" pitchFamily="2" charset="0"/>
              <a:cs typeface="Tahoma"/>
            </a:endParaRPr>
          </a:p>
        </p:txBody>
      </p:sp>
      <p:sp>
        <p:nvSpPr>
          <p:cNvPr id="10" name="object 10"/>
          <p:cNvSpPr txBox="1"/>
          <p:nvPr/>
        </p:nvSpPr>
        <p:spPr>
          <a:xfrm>
            <a:off x="5513666" y="2649267"/>
            <a:ext cx="6471311" cy="1451337"/>
          </a:xfrm>
          <a:prstGeom prst="rect">
            <a:avLst/>
          </a:prstGeom>
        </p:spPr>
        <p:txBody>
          <a:bodyPr vert="horz" wrap="square" lIns="0" tIns="8043" rIns="0" bIns="0" rtlCol="0">
            <a:spAutoFit/>
          </a:bodyPr>
          <a:lstStyle/>
          <a:p>
            <a:pPr>
              <a:spcBef>
                <a:spcPts val="100"/>
              </a:spcBef>
            </a:pPr>
            <a:endParaRPr dirty="0">
              <a:latin typeface="Sagona" panose="02010004040101010103" pitchFamily="2" charset="0"/>
              <a:cs typeface="Tahoma"/>
            </a:endParaRPr>
          </a:p>
          <a:p>
            <a:pPr marL="8467" marR="3387">
              <a:lnSpc>
                <a:spcPct val="106700"/>
              </a:lnSpc>
            </a:pPr>
            <a:endParaRPr lang="en-US" b="1" spc="73" dirty="0">
              <a:solidFill>
                <a:schemeClr val="accent2">
                  <a:lumMod val="50000"/>
                </a:schemeClr>
              </a:solidFill>
              <a:latin typeface="Sagona" panose="02010004040101010103" pitchFamily="2" charset="0"/>
              <a:cs typeface="Tahoma"/>
            </a:endParaRPr>
          </a:p>
          <a:p>
            <a:pPr marL="8467" marR="3387">
              <a:lnSpc>
                <a:spcPct val="106700"/>
              </a:lnSpc>
            </a:pPr>
            <a:r>
              <a:rPr b="1" spc="73" dirty="0">
                <a:solidFill>
                  <a:srgbClr val="CC0099"/>
                </a:solidFill>
                <a:latin typeface="Sagona" panose="02010004040101010103" pitchFamily="2" charset="0"/>
                <a:cs typeface="Tahoma"/>
              </a:rPr>
              <a:t>Organizations</a:t>
            </a:r>
            <a:r>
              <a:rPr b="1" spc="-90" dirty="0">
                <a:solidFill>
                  <a:srgbClr val="CC0099"/>
                </a:solidFill>
                <a:latin typeface="Sagona" panose="02010004040101010103" pitchFamily="2" charset="0"/>
                <a:cs typeface="Tahoma"/>
              </a:rPr>
              <a:t> </a:t>
            </a:r>
            <a:r>
              <a:rPr b="1" spc="120" dirty="0">
                <a:solidFill>
                  <a:srgbClr val="CC0099"/>
                </a:solidFill>
                <a:latin typeface="Sagona" panose="02010004040101010103" pitchFamily="2" charset="0"/>
                <a:cs typeface="Tahoma"/>
              </a:rPr>
              <a:t>may</a:t>
            </a:r>
            <a:r>
              <a:rPr b="1" spc="-87" dirty="0">
                <a:solidFill>
                  <a:srgbClr val="CC0099"/>
                </a:solidFill>
                <a:latin typeface="Sagona" panose="02010004040101010103" pitchFamily="2" charset="0"/>
                <a:cs typeface="Tahoma"/>
              </a:rPr>
              <a:t> </a:t>
            </a:r>
            <a:r>
              <a:rPr b="1" spc="70" dirty="0">
                <a:solidFill>
                  <a:srgbClr val="CC0099"/>
                </a:solidFill>
                <a:latin typeface="Sagona" panose="02010004040101010103" pitchFamily="2" charset="0"/>
                <a:cs typeface="Tahoma"/>
              </a:rPr>
              <a:t>have</a:t>
            </a:r>
            <a:r>
              <a:rPr b="1" spc="-87" dirty="0">
                <a:solidFill>
                  <a:srgbClr val="CC0099"/>
                </a:solidFill>
                <a:latin typeface="Sagona" panose="02010004040101010103" pitchFamily="2" charset="0"/>
                <a:cs typeface="Tahoma"/>
              </a:rPr>
              <a:t> </a:t>
            </a:r>
            <a:r>
              <a:rPr b="1" spc="50" dirty="0">
                <a:solidFill>
                  <a:srgbClr val="CC0099"/>
                </a:solidFill>
                <a:latin typeface="Sagona" panose="02010004040101010103" pitchFamily="2" charset="0"/>
                <a:cs typeface="Tahoma"/>
              </a:rPr>
              <a:t>as</a:t>
            </a:r>
            <a:r>
              <a:rPr b="1" spc="-87" dirty="0">
                <a:solidFill>
                  <a:srgbClr val="CC0099"/>
                </a:solidFill>
                <a:latin typeface="Sagona" panose="02010004040101010103" pitchFamily="2" charset="0"/>
                <a:cs typeface="Tahoma"/>
              </a:rPr>
              <a:t> </a:t>
            </a:r>
            <a:r>
              <a:rPr b="1" spc="113" dirty="0">
                <a:solidFill>
                  <a:srgbClr val="CC0099"/>
                </a:solidFill>
                <a:latin typeface="Sagona" panose="02010004040101010103" pitchFamily="2" charset="0"/>
                <a:cs typeface="Tahoma"/>
              </a:rPr>
              <a:t>many</a:t>
            </a:r>
            <a:r>
              <a:rPr b="1" spc="-87" dirty="0">
                <a:solidFill>
                  <a:srgbClr val="CC0099"/>
                </a:solidFill>
                <a:latin typeface="Sagona" panose="02010004040101010103" pitchFamily="2" charset="0"/>
                <a:cs typeface="Tahoma"/>
              </a:rPr>
              <a:t> </a:t>
            </a:r>
            <a:r>
              <a:rPr b="1" spc="63" dirty="0">
                <a:solidFill>
                  <a:srgbClr val="CC0099"/>
                </a:solidFill>
                <a:latin typeface="Sagona" panose="02010004040101010103" pitchFamily="2" charset="0"/>
                <a:cs typeface="Tahoma"/>
              </a:rPr>
              <a:t>articles</a:t>
            </a:r>
            <a:r>
              <a:rPr b="1" spc="-87" dirty="0">
                <a:solidFill>
                  <a:srgbClr val="CC0099"/>
                </a:solidFill>
                <a:latin typeface="Sagona" panose="02010004040101010103" pitchFamily="2" charset="0"/>
                <a:cs typeface="Tahoma"/>
              </a:rPr>
              <a:t> </a:t>
            </a:r>
            <a:r>
              <a:rPr b="1" spc="33" dirty="0">
                <a:solidFill>
                  <a:srgbClr val="CC0099"/>
                </a:solidFill>
                <a:latin typeface="Sagona" panose="02010004040101010103" pitchFamily="2" charset="0"/>
                <a:cs typeface="Tahoma"/>
              </a:rPr>
              <a:t>as </a:t>
            </a:r>
            <a:r>
              <a:rPr b="1" spc="123" dirty="0">
                <a:solidFill>
                  <a:srgbClr val="CC0099"/>
                </a:solidFill>
                <a:latin typeface="Sagona" panose="02010004040101010103" pitchFamily="2" charset="0"/>
                <a:cs typeface="Tahoma"/>
              </a:rPr>
              <a:t>they</a:t>
            </a:r>
            <a:r>
              <a:rPr b="1" spc="-93" dirty="0">
                <a:solidFill>
                  <a:srgbClr val="CC0099"/>
                </a:solidFill>
                <a:latin typeface="Sagona" panose="02010004040101010103" pitchFamily="2" charset="0"/>
                <a:cs typeface="Tahoma"/>
              </a:rPr>
              <a:t> </a:t>
            </a:r>
            <a:r>
              <a:rPr b="1" spc="47" dirty="0">
                <a:solidFill>
                  <a:srgbClr val="CC0099"/>
                </a:solidFill>
                <a:latin typeface="Sagona" panose="02010004040101010103" pitchFamily="2" charset="0"/>
                <a:cs typeface="Tahoma"/>
              </a:rPr>
              <a:t>need,</a:t>
            </a:r>
            <a:r>
              <a:rPr b="1" spc="-90" dirty="0">
                <a:solidFill>
                  <a:srgbClr val="CC0099"/>
                </a:solidFill>
                <a:latin typeface="Sagona" panose="02010004040101010103" pitchFamily="2" charset="0"/>
                <a:cs typeface="Tahoma"/>
              </a:rPr>
              <a:t> </a:t>
            </a:r>
            <a:r>
              <a:rPr b="1" spc="87" dirty="0">
                <a:solidFill>
                  <a:srgbClr val="CC0099"/>
                </a:solidFill>
                <a:latin typeface="Sagona" panose="02010004040101010103" pitchFamily="2" charset="0"/>
                <a:cs typeface="Tahoma"/>
              </a:rPr>
              <a:t>and</a:t>
            </a:r>
            <a:r>
              <a:rPr b="1" spc="-93" dirty="0">
                <a:solidFill>
                  <a:srgbClr val="CC0099"/>
                </a:solidFill>
                <a:latin typeface="Sagona" panose="02010004040101010103" pitchFamily="2" charset="0"/>
                <a:cs typeface="Tahoma"/>
              </a:rPr>
              <a:t> </a:t>
            </a:r>
            <a:r>
              <a:rPr b="1" spc="123" dirty="0">
                <a:solidFill>
                  <a:srgbClr val="CC0099"/>
                </a:solidFill>
                <a:latin typeface="Sagona" panose="02010004040101010103" pitchFamily="2" charset="0"/>
                <a:cs typeface="Tahoma"/>
              </a:rPr>
              <a:t>they</a:t>
            </a:r>
            <a:r>
              <a:rPr b="1" spc="-90" dirty="0">
                <a:solidFill>
                  <a:srgbClr val="CC0099"/>
                </a:solidFill>
                <a:latin typeface="Sagona" panose="02010004040101010103" pitchFamily="2" charset="0"/>
                <a:cs typeface="Tahoma"/>
              </a:rPr>
              <a:t> </a:t>
            </a:r>
            <a:r>
              <a:rPr b="1" spc="120" dirty="0">
                <a:solidFill>
                  <a:srgbClr val="CC0099"/>
                </a:solidFill>
                <a:latin typeface="Sagona" panose="02010004040101010103" pitchFamily="2" charset="0"/>
                <a:cs typeface="Tahoma"/>
              </a:rPr>
              <a:t>may</a:t>
            </a:r>
            <a:r>
              <a:rPr b="1" spc="-93" dirty="0">
                <a:solidFill>
                  <a:srgbClr val="CC0099"/>
                </a:solidFill>
                <a:latin typeface="Sagona" panose="02010004040101010103" pitchFamily="2" charset="0"/>
                <a:cs typeface="Tahoma"/>
              </a:rPr>
              <a:t> </a:t>
            </a:r>
            <a:r>
              <a:rPr b="1" spc="97" dirty="0">
                <a:solidFill>
                  <a:srgbClr val="CC0099"/>
                </a:solidFill>
                <a:latin typeface="Sagona" panose="02010004040101010103" pitchFamily="2" charset="0"/>
                <a:cs typeface="Tahoma"/>
              </a:rPr>
              <a:t>be</a:t>
            </a:r>
            <a:r>
              <a:rPr b="1" spc="-90" dirty="0">
                <a:solidFill>
                  <a:srgbClr val="CC0099"/>
                </a:solidFill>
                <a:latin typeface="Sagona" panose="02010004040101010103" pitchFamily="2" charset="0"/>
                <a:cs typeface="Tahoma"/>
              </a:rPr>
              <a:t> </a:t>
            </a:r>
            <a:r>
              <a:rPr b="1" spc="73" dirty="0">
                <a:solidFill>
                  <a:srgbClr val="CC0099"/>
                </a:solidFill>
                <a:latin typeface="Sagona" panose="02010004040101010103" pitchFamily="2" charset="0"/>
                <a:cs typeface="Tahoma"/>
              </a:rPr>
              <a:t>arranged</a:t>
            </a:r>
            <a:r>
              <a:rPr b="1" spc="-93" dirty="0">
                <a:solidFill>
                  <a:srgbClr val="CC0099"/>
                </a:solidFill>
                <a:latin typeface="Sagona" panose="02010004040101010103" pitchFamily="2" charset="0"/>
                <a:cs typeface="Tahoma"/>
              </a:rPr>
              <a:t> </a:t>
            </a:r>
            <a:r>
              <a:rPr b="1" spc="57" dirty="0">
                <a:solidFill>
                  <a:srgbClr val="CC0099"/>
                </a:solidFill>
                <a:latin typeface="Sagona" panose="02010004040101010103" pitchFamily="2" charset="0"/>
                <a:cs typeface="Tahoma"/>
              </a:rPr>
              <a:t>in</a:t>
            </a:r>
            <a:r>
              <a:rPr b="1" spc="-90" dirty="0">
                <a:solidFill>
                  <a:srgbClr val="CC0099"/>
                </a:solidFill>
                <a:latin typeface="Sagona" panose="02010004040101010103" pitchFamily="2" charset="0"/>
                <a:cs typeface="Tahoma"/>
              </a:rPr>
              <a:t> </a:t>
            </a:r>
            <a:r>
              <a:rPr b="1" spc="93" dirty="0">
                <a:solidFill>
                  <a:srgbClr val="CC0099"/>
                </a:solidFill>
                <a:latin typeface="Sagona" panose="02010004040101010103" pitchFamily="2" charset="0"/>
                <a:cs typeface="Tahoma"/>
              </a:rPr>
              <a:t>any </a:t>
            </a:r>
            <a:r>
              <a:rPr b="1" spc="73" dirty="0">
                <a:solidFill>
                  <a:srgbClr val="CC0099"/>
                </a:solidFill>
                <a:latin typeface="Sagona" panose="02010004040101010103" pitchFamily="2" charset="0"/>
                <a:cs typeface="Tahoma"/>
              </a:rPr>
              <a:t>order</a:t>
            </a:r>
            <a:r>
              <a:rPr b="1" spc="-93" dirty="0">
                <a:solidFill>
                  <a:srgbClr val="CC0099"/>
                </a:solidFill>
                <a:latin typeface="Sagona" panose="02010004040101010103" pitchFamily="2" charset="0"/>
                <a:cs typeface="Tahoma"/>
              </a:rPr>
              <a:t> </a:t>
            </a:r>
            <a:r>
              <a:rPr b="1" spc="107" dirty="0">
                <a:solidFill>
                  <a:srgbClr val="CC0099"/>
                </a:solidFill>
                <a:latin typeface="Sagona" panose="02010004040101010103" pitchFamily="2" charset="0"/>
                <a:cs typeface="Tahoma"/>
              </a:rPr>
              <a:t>that</a:t>
            </a:r>
            <a:r>
              <a:rPr b="1" spc="-90" dirty="0">
                <a:solidFill>
                  <a:srgbClr val="CC0099"/>
                </a:solidFill>
                <a:latin typeface="Sagona" panose="02010004040101010103" pitchFamily="2" charset="0"/>
                <a:cs typeface="Tahoma"/>
              </a:rPr>
              <a:t> </a:t>
            </a:r>
            <a:r>
              <a:rPr b="1" spc="93" dirty="0">
                <a:solidFill>
                  <a:srgbClr val="CC0099"/>
                </a:solidFill>
                <a:latin typeface="Sagona" panose="02010004040101010103" pitchFamily="2" charset="0"/>
                <a:cs typeface="Tahoma"/>
              </a:rPr>
              <a:t>best</a:t>
            </a:r>
            <a:r>
              <a:rPr b="1" spc="-93" dirty="0">
                <a:solidFill>
                  <a:srgbClr val="CC0099"/>
                </a:solidFill>
                <a:latin typeface="Sagona" panose="02010004040101010103" pitchFamily="2" charset="0"/>
                <a:cs typeface="Tahoma"/>
              </a:rPr>
              <a:t> </a:t>
            </a:r>
            <a:r>
              <a:rPr b="1" spc="97" dirty="0">
                <a:solidFill>
                  <a:srgbClr val="CC0099"/>
                </a:solidFill>
                <a:latin typeface="Sagona" panose="02010004040101010103" pitchFamily="2" charset="0"/>
                <a:cs typeface="Tahoma"/>
              </a:rPr>
              <a:t>meets</a:t>
            </a:r>
            <a:r>
              <a:rPr b="1" spc="-90" dirty="0">
                <a:solidFill>
                  <a:srgbClr val="CC0099"/>
                </a:solidFill>
                <a:latin typeface="Sagona" panose="02010004040101010103" pitchFamily="2" charset="0"/>
                <a:cs typeface="Tahoma"/>
              </a:rPr>
              <a:t> </a:t>
            </a:r>
            <a:r>
              <a:rPr b="1" spc="107" dirty="0">
                <a:solidFill>
                  <a:srgbClr val="CC0099"/>
                </a:solidFill>
                <a:latin typeface="Sagona" panose="02010004040101010103" pitchFamily="2" charset="0"/>
                <a:cs typeface="Tahoma"/>
              </a:rPr>
              <a:t>the</a:t>
            </a:r>
            <a:r>
              <a:rPr b="1" spc="-93" dirty="0">
                <a:solidFill>
                  <a:srgbClr val="CC0099"/>
                </a:solidFill>
                <a:latin typeface="Sagona" panose="02010004040101010103" pitchFamily="2" charset="0"/>
                <a:cs typeface="Tahoma"/>
              </a:rPr>
              <a:t> </a:t>
            </a:r>
            <a:r>
              <a:rPr b="1" spc="80" dirty="0">
                <a:solidFill>
                  <a:srgbClr val="CC0099"/>
                </a:solidFill>
                <a:latin typeface="Sagona" panose="02010004040101010103" pitchFamily="2" charset="0"/>
                <a:cs typeface="Tahoma"/>
              </a:rPr>
              <a:t>requirements</a:t>
            </a:r>
            <a:r>
              <a:rPr b="1" spc="-90" dirty="0">
                <a:solidFill>
                  <a:srgbClr val="CC0099"/>
                </a:solidFill>
                <a:latin typeface="Sagona" panose="02010004040101010103" pitchFamily="2" charset="0"/>
                <a:cs typeface="Tahoma"/>
              </a:rPr>
              <a:t> </a:t>
            </a:r>
            <a:r>
              <a:rPr b="1" spc="63" dirty="0">
                <a:solidFill>
                  <a:srgbClr val="CC0099"/>
                </a:solidFill>
                <a:latin typeface="Sagona" panose="02010004040101010103" pitchFamily="2" charset="0"/>
                <a:cs typeface="Tahoma"/>
              </a:rPr>
              <a:t>of </a:t>
            </a:r>
            <a:r>
              <a:rPr b="1" spc="107" dirty="0">
                <a:solidFill>
                  <a:srgbClr val="CC0099"/>
                </a:solidFill>
                <a:latin typeface="Sagona" panose="02010004040101010103" pitchFamily="2" charset="0"/>
                <a:cs typeface="Tahoma"/>
              </a:rPr>
              <a:t>the</a:t>
            </a:r>
            <a:r>
              <a:rPr b="1" spc="-90" dirty="0">
                <a:solidFill>
                  <a:srgbClr val="CC0099"/>
                </a:solidFill>
                <a:latin typeface="Sagona" panose="02010004040101010103" pitchFamily="2" charset="0"/>
                <a:cs typeface="Tahoma"/>
              </a:rPr>
              <a:t> </a:t>
            </a:r>
            <a:r>
              <a:rPr b="1" spc="40" dirty="0">
                <a:solidFill>
                  <a:srgbClr val="CC0099"/>
                </a:solidFill>
                <a:latin typeface="Sagona" panose="02010004040101010103" pitchFamily="2" charset="0"/>
                <a:cs typeface="Tahoma"/>
              </a:rPr>
              <a:t>group.</a:t>
            </a:r>
            <a:endParaRPr b="1" dirty="0">
              <a:solidFill>
                <a:srgbClr val="CC0099"/>
              </a:solidFill>
              <a:latin typeface="Sagona" panose="02010004040101010103" pitchFamily="2" charset="0"/>
              <a:cs typeface="Tahom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3" cstate="print"/>
          <a:stretch>
            <a:fillRect/>
          </a:stretch>
        </p:blipFill>
        <p:spPr>
          <a:xfrm>
            <a:off x="8442854" y="1509270"/>
            <a:ext cx="2961692" cy="4189188"/>
          </a:xfrm>
          <a:prstGeom prst="rect">
            <a:avLst/>
          </a:prstGeom>
        </p:spPr>
      </p:pic>
      <p:sp>
        <p:nvSpPr>
          <p:cNvPr id="11" name="object 11"/>
          <p:cNvSpPr txBox="1"/>
          <p:nvPr/>
        </p:nvSpPr>
        <p:spPr>
          <a:xfrm>
            <a:off x="636079" y="2514600"/>
            <a:ext cx="7806775" cy="3350234"/>
          </a:xfrm>
          <a:prstGeom prst="rect">
            <a:avLst/>
          </a:prstGeom>
        </p:spPr>
        <p:txBody>
          <a:bodyPr vert="horz" wrap="square" lIns="0" tIns="8467" rIns="0" bIns="0" rtlCol="0">
            <a:spAutoFit/>
          </a:bodyPr>
          <a:lstStyle/>
          <a:p>
            <a:pPr marL="8467" marR="3387">
              <a:lnSpc>
                <a:spcPct val="116100"/>
              </a:lnSpc>
              <a:spcBef>
                <a:spcPts val="67"/>
              </a:spcBef>
            </a:pPr>
            <a:r>
              <a:rPr sz="2300" spc="73" dirty="0">
                <a:latin typeface="Sagona" panose="02010004040101010103" pitchFamily="2" charset="0"/>
                <a:cs typeface="Tahoma"/>
              </a:rPr>
              <a:t>The</a:t>
            </a:r>
            <a:r>
              <a:rPr sz="2300" spc="-133" dirty="0">
                <a:latin typeface="Sagona" panose="02010004040101010103" pitchFamily="2" charset="0"/>
                <a:cs typeface="Tahoma"/>
              </a:rPr>
              <a:t> </a:t>
            </a:r>
            <a:r>
              <a:rPr sz="2300" spc="97" dirty="0">
                <a:latin typeface="Sagona" panose="02010004040101010103" pitchFamily="2" charset="0"/>
                <a:cs typeface="Tahoma"/>
              </a:rPr>
              <a:t>nomination</a:t>
            </a:r>
            <a:r>
              <a:rPr sz="2300" spc="-133" dirty="0">
                <a:latin typeface="Sagona" panose="02010004040101010103" pitchFamily="2" charset="0"/>
                <a:cs typeface="Tahoma"/>
              </a:rPr>
              <a:t> </a:t>
            </a:r>
            <a:r>
              <a:rPr sz="2300" spc="103" dirty="0">
                <a:latin typeface="Sagona" panose="02010004040101010103" pitchFamily="2" charset="0"/>
                <a:cs typeface="Tahoma"/>
              </a:rPr>
              <a:t>of</a:t>
            </a:r>
            <a:r>
              <a:rPr sz="2300" spc="-130" dirty="0">
                <a:latin typeface="Sagona" panose="02010004040101010103" pitchFamily="2" charset="0"/>
                <a:cs typeface="Tahoma"/>
              </a:rPr>
              <a:t> </a:t>
            </a:r>
            <a:r>
              <a:rPr sz="2300" spc="83" dirty="0">
                <a:latin typeface="Sagona" panose="02010004040101010103" pitchFamily="2" charset="0"/>
                <a:cs typeface="Tahoma"/>
              </a:rPr>
              <a:t>officers</a:t>
            </a:r>
            <a:r>
              <a:rPr sz="2300" spc="-133" dirty="0">
                <a:latin typeface="Sagona" panose="02010004040101010103" pitchFamily="2" charset="0"/>
                <a:cs typeface="Tahoma"/>
              </a:rPr>
              <a:t> </a:t>
            </a:r>
            <a:r>
              <a:rPr sz="2300" spc="113" dirty="0">
                <a:latin typeface="Sagona" panose="02010004040101010103" pitchFamily="2" charset="0"/>
                <a:cs typeface="Tahoma"/>
              </a:rPr>
              <a:t>can</a:t>
            </a:r>
            <a:r>
              <a:rPr sz="2300" spc="-133" dirty="0">
                <a:latin typeface="Sagona" panose="02010004040101010103" pitchFamily="2" charset="0"/>
                <a:cs typeface="Tahoma"/>
              </a:rPr>
              <a:t> </a:t>
            </a:r>
            <a:r>
              <a:rPr sz="2300" spc="123" dirty="0">
                <a:latin typeface="Sagona" panose="02010004040101010103" pitchFamily="2" charset="0"/>
                <a:cs typeface="Tahoma"/>
              </a:rPr>
              <a:t>be</a:t>
            </a:r>
            <a:r>
              <a:rPr sz="2300" spc="-130" dirty="0">
                <a:latin typeface="Sagona" panose="02010004040101010103" pitchFamily="2" charset="0"/>
                <a:cs typeface="Tahoma"/>
              </a:rPr>
              <a:t> </a:t>
            </a:r>
            <a:r>
              <a:rPr sz="2300" spc="103" dirty="0">
                <a:latin typeface="Sagona" panose="02010004040101010103" pitchFamily="2" charset="0"/>
                <a:cs typeface="Tahoma"/>
              </a:rPr>
              <a:t>made </a:t>
            </a:r>
            <a:r>
              <a:rPr sz="2300" spc="-17" dirty="0">
                <a:latin typeface="Sagona" panose="02010004040101010103" pitchFamily="2" charset="0"/>
                <a:cs typeface="Tahoma"/>
              </a:rPr>
              <a:t>by:</a:t>
            </a:r>
            <a:endParaRPr lang="en-US" sz="2300" spc="-17" dirty="0">
              <a:latin typeface="Sagona" panose="02010004040101010103" pitchFamily="2" charset="0"/>
              <a:cs typeface="Tahoma"/>
            </a:endParaRPr>
          </a:p>
          <a:p>
            <a:pPr marL="8467" marR="3387">
              <a:lnSpc>
                <a:spcPct val="116100"/>
              </a:lnSpc>
              <a:spcBef>
                <a:spcPts val="67"/>
              </a:spcBef>
            </a:pPr>
            <a:endParaRPr lang="en-US" sz="2300" spc="-17" dirty="0">
              <a:latin typeface="Sagona" panose="02010004040101010103" pitchFamily="2" charset="0"/>
              <a:cs typeface="Tahoma"/>
            </a:endParaRPr>
          </a:p>
          <a:p>
            <a:pPr marL="313282" marR="3387" indent="-304815">
              <a:lnSpc>
                <a:spcPct val="116100"/>
              </a:lnSpc>
              <a:spcBef>
                <a:spcPts val="67"/>
              </a:spcBef>
              <a:buFont typeface="Wingdings" panose="05000000000000000000" pitchFamily="2" charset="2"/>
              <a:buChar char="q"/>
            </a:pPr>
            <a:r>
              <a:rPr sz="2300" spc="73" dirty="0">
                <a:latin typeface="Sagona" panose="02010004040101010103" pitchFamily="2" charset="0"/>
                <a:cs typeface="Tahoma"/>
              </a:rPr>
              <a:t>The</a:t>
            </a:r>
            <a:r>
              <a:rPr sz="2300" spc="-133" dirty="0">
                <a:latin typeface="Sagona" panose="02010004040101010103" pitchFamily="2" charset="0"/>
                <a:cs typeface="Tahoma"/>
              </a:rPr>
              <a:t> </a:t>
            </a:r>
            <a:r>
              <a:rPr sz="2300" spc="100" dirty="0">
                <a:latin typeface="Sagona" panose="02010004040101010103" pitchFamily="2" charset="0"/>
                <a:cs typeface="Tahoma"/>
              </a:rPr>
              <a:t>President </a:t>
            </a:r>
            <a:endParaRPr lang="en-US" sz="2300" spc="100" dirty="0">
              <a:latin typeface="Sagona" panose="02010004040101010103" pitchFamily="2" charset="0"/>
              <a:cs typeface="Tahoma"/>
            </a:endParaRPr>
          </a:p>
          <a:p>
            <a:pPr marL="313282" marR="3387" indent="-304815">
              <a:lnSpc>
                <a:spcPct val="116100"/>
              </a:lnSpc>
              <a:spcBef>
                <a:spcPts val="67"/>
              </a:spcBef>
              <a:buFont typeface="Wingdings" panose="05000000000000000000" pitchFamily="2" charset="2"/>
              <a:buChar char="q"/>
            </a:pPr>
            <a:r>
              <a:rPr sz="2300" spc="107" dirty="0">
                <a:latin typeface="Sagona" panose="02010004040101010103" pitchFamily="2" charset="0"/>
                <a:cs typeface="Tahoma"/>
              </a:rPr>
              <a:t>From</a:t>
            </a:r>
            <a:r>
              <a:rPr sz="2300" spc="-130" dirty="0">
                <a:latin typeface="Sagona" panose="02010004040101010103" pitchFamily="2" charset="0"/>
                <a:cs typeface="Tahoma"/>
              </a:rPr>
              <a:t> </a:t>
            </a:r>
            <a:r>
              <a:rPr sz="2300" spc="133" dirty="0">
                <a:latin typeface="Sagona" panose="02010004040101010103" pitchFamily="2" charset="0"/>
                <a:cs typeface="Tahoma"/>
              </a:rPr>
              <a:t>the</a:t>
            </a:r>
            <a:r>
              <a:rPr sz="2300" spc="-130" dirty="0">
                <a:latin typeface="Sagona" panose="02010004040101010103" pitchFamily="2" charset="0"/>
                <a:cs typeface="Tahoma"/>
              </a:rPr>
              <a:t> </a:t>
            </a:r>
            <a:r>
              <a:rPr sz="2300" spc="70" dirty="0">
                <a:latin typeface="Sagona" panose="02010004040101010103" pitchFamily="2" charset="0"/>
                <a:cs typeface="Tahoma"/>
              </a:rPr>
              <a:t>floor </a:t>
            </a:r>
            <a:endParaRPr lang="en-US" sz="2300" spc="70" dirty="0">
              <a:latin typeface="Sagona" panose="02010004040101010103" pitchFamily="2" charset="0"/>
              <a:cs typeface="Tahoma"/>
            </a:endParaRPr>
          </a:p>
          <a:p>
            <a:pPr marL="313282" marR="3387" indent="-304815">
              <a:lnSpc>
                <a:spcPct val="116100"/>
              </a:lnSpc>
              <a:spcBef>
                <a:spcPts val="67"/>
              </a:spcBef>
              <a:buFont typeface="Wingdings" panose="05000000000000000000" pitchFamily="2" charset="2"/>
              <a:buChar char="q"/>
            </a:pPr>
            <a:r>
              <a:rPr sz="2300" spc="197" dirty="0">
                <a:latin typeface="Sagona" panose="02010004040101010103" pitchFamily="2" charset="0"/>
                <a:cs typeface="Tahoma"/>
              </a:rPr>
              <a:t>By</a:t>
            </a:r>
            <a:r>
              <a:rPr sz="2300" spc="-136" dirty="0">
                <a:latin typeface="Sagona" panose="02010004040101010103" pitchFamily="2" charset="0"/>
                <a:cs typeface="Tahoma"/>
              </a:rPr>
              <a:t> </a:t>
            </a:r>
            <a:r>
              <a:rPr sz="2300" spc="76" dirty="0">
                <a:latin typeface="Sagona" panose="02010004040101010103" pitchFamily="2" charset="0"/>
                <a:cs typeface="Tahoma"/>
              </a:rPr>
              <a:t>a</a:t>
            </a:r>
            <a:r>
              <a:rPr sz="2300" spc="-133" dirty="0">
                <a:latin typeface="Sagona" panose="02010004040101010103" pitchFamily="2" charset="0"/>
                <a:cs typeface="Tahoma"/>
              </a:rPr>
              <a:t> </a:t>
            </a:r>
            <a:r>
              <a:rPr sz="2300" spc="130" dirty="0">
                <a:latin typeface="Sagona" panose="02010004040101010103" pitchFamily="2" charset="0"/>
                <a:cs typeface="Tahoma"/>
              </a:rPr>
              <a:t>Committee </a:t>
            </a:r>
            <a:endParaRPr lang="en-US" sz="2300" spc="130" dirty="0">
              <a:latin typeface="Sagona" panose="02010004040101010103" pitchFamily="2" charset="0"/>
              <a:cs typeface="Tahoma"/>
            </a:endParaRPr>
          </a:p>
          <a:p>
            <a:pPr marL="313282" marR="3387" indent="-304815">
              <a:lnSpc>
                <a:spcPct val="116100"/>
              </a:lnSpc>
              <a:spcBef>
                <a:spcPts val="67"/>
              </a:spcBef>
              <a:buFont typeface="Wingdings" panose="05000000000000000000" pitchFamily="2" charset="2"/>
              <a:buChar char="q"/>
            </a:pPr>
            <a:r>
              <a:rPr sz="2300" spc="197" dirty="0">
                <a:latin typeface="Sagona" panose="02010004040101010103" pitchFamily="2" charset="0"/>
                <a:cs typeface="Tahoma"/>
              </a:rPr>
              <a:t>By</a:t>
            </a:r>
            <a:r>
              <a:rPr sz="2300" spc="-136" dirty="0">
                <a:latin typeface="Sagona" panose="02010004040101010103" pitchFamily="2" charset="0"/>
                <a:cs typeface="Tahoma"/>
              </a:rPr>
              <a:t> </a:t>
            </a:r>
            <a:r>
              <a:rPr sz="2300" spc="50" dirty="0">
                <a:latin typeface="Sagona" panose="02010004040101010103" pitchFamily="2" charset="0"/>
                <a:cs typeface="Tahoma"/>
              </a:rPr>
              <a:t>mail</a:t>
            </a:r>
            <a:endParaRPr lang="en-US" sz="2300" dirty="0">
              <a:latin typeface="Sagona" panose="02010004040101010103" pitchFamily="2" charset="0"/>
              <a:cs typeface="Tahoma"/>
            </a:endParaRPr>
          </a:p>
          <a:p>
            <a:pPr marL="313282" marR="3387" indent="-304815">
              <a:lnSpc>
                <a:spcPct val="116100"/>
              </a:lnSpc>
              <a:spcBef>
                <a:spcPts val="67"/>
              </a:spcBef>
              <a:buFont typeface="Wingdings" panose="05000000000000000000" pitchFamily="2" charset="2"/>
              <a:buChar char="q"/>
            </a:pPr>
            <a:r>
              <a:rPr sz="2300" spc="197" dirty="0">
                <a:latin typeface="Sagona" panose="02010004040101010103" pitchFamily="2" charset="0"/>
                <a:cs typeface="Tahoma"/>
              </a:rPr>
              <a:t>By</a:t>
            </a:r>
            <a:r>
              <a:rPr sz="2300" spc="-136" dirty="0">
                <a:latin typeface="Sagona" panose="02010004040101010103" pitchFamily="2" charset="0"/>
                <a:cs typeface="Tahoma"/>
              </a:rPr>
              <a:t> </a:t>
            </a:r>
            <a:r>
              <a:rPr sz="2300" spc="100" dirty="0">
                <a:latin typeface="Sagona" panose="02010004040101010103" pitchFamily="2" charset="0"/>
                <a:cs typeface="Tahoma"/>
              </a:rPr>
              <a:t>petition</a:t>
            </a:r>
            <a:endParaRPr lang="en-US" sz="2300" spc="100" dirty="0">
              <a:latin typeface="Sagona" panose="02010004040101010103" pitchFamily="2" charset="0"/>
              <a:cs typeface="Tahoma"/>
            </a:endParaRPr>
          </a:p>
          <a:p>
            <a:pPr marL="313282" marR="3387" indent="-304815">
              <a:lnSpc>
                <a:spcPct val="116100"/>
              </a:lnSpc>
              <a:spcBef>
                <a:spcPts val="67"/>
              </a:spcBef>
              <a:buFont typeface="Wingdings" panose="05000000000000000000" pitchFamily="2" charset="2"/>
              <a:buChar char="q"/>
            </a:pPr>
            <a:r>
              <a:rPr lang="en-US" sz="2300" b="1" spc="100" dirty="0">
                <a:solidFill>
                  <a:srgbClr val="CC0099"/>
                </a:solidFill>
                <a:latin typeface="Sagona" panose="02010004040101010103" pitchFamily="2" charset="0"/>
                <a:cs typeface="Tahoma"/>
              </a:rPr>
              <a:t>Your Bylaws should dictate this process</a:t>
            </a:r>
            <a:endParaRPr sz="2300" b="1" dirty="0">
              <a:solidFill>
                <a:srgbClr val="CC0099"/>
              </a:solidFill>
              <a:latin typeface="Sagona" panose="02010004040101010103" pitchFamily="2" charset="0"/>
              <a:cs typeface="Tahoma"/>
            </a:endParaRPr>
          </a:p>
        </p:txBody>
      </p:sp>
      <p:sp>
        <p:nvSpPr>
          <p:cNvPr id="9" name="Title 8">
            <a:extLst>
              <a:ext uri="{FF2B5EF4-FFF2-40B4-BE49-F238E27FC236}">
                <a16:creationId xmlns:a16="http://schemas.microsoft.com/office/drawing/2014/main" id="{6ADA7D59-5867-635D-CDF0-FEA77157334D}"/>
              </a:ext>
            </a:extLst>
          </p:cNvPr>
          <p:cNvSpPr>
            <a:spLocks noGrp="1"/>
          </p:cNvSpPr>
          <p:nvPr>
            <p:ph type="title"/>
          </p:nvPr>
        </p:nvSpPr>
        <p:spPr/>
        <p:txBody>
          <a:bodyPr>
            <a:noAutofit/>
          </a:bodyPr>
          <a:lstStyle/>
          <a:p>
            <a:r>
              <a:rPr lang="en-US" sz="4400" dirty="0">
                <a:latin typeface="Sagona" panose="02010004040101010103" pitchFamily="2" charset="0"/>
              </a:rPr>
              <a:t>Nominations </a:t>
            </a:r>
            <a:br>
              <a:rPr lang="en-US" sz="4400" dirty="0">
                <a:latin typeface="Sagona" panose="02010004040101010103" pitchFamily="2" charset="0"/>
              </a:rPr>
            </a:br>
            <a:r>
              <a:rPr lang="en-US" sz="4400" dirty="0">
                <a:latin typeface="Sagona" panose="02010004040101010103" pitchFamily="2" charset="0"/>
              </a:rPr>
              <a:t>RONR (12</a:t>
            </a:r>
            <a:r>
              <a:rPr lang="en-US" sz="4400" baseline="30000" dirty="0">
                <a:latin typeface="Sagona" panose="02010004040101010103" pitchFamily="2" charset="0"/>
              </a:rPr>
              <a:t>th</a:t>
            </a:r>
            <a:r>
              <a:rPr lang="en-US" sz="4400" dirty="0">
                <a:latin typeface="Sagona" panose="02010004040101010103" pitchFamily="2" charset="0"/>
              </a:rPr>
              <a:t> ed) Section 46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668834" y="1881275"/>
            <a:ext cx="2885527" cy="2823460"/>
          </a:xfrm>
          <a:prstGeom prst="rect">
            <a:avLst/>
          </a:prstGeom>
        </p:spPr>
      </p:pic>
      <p:pic>
        <p:nvPicPr>
          <p:cNvPr id="4" name="object 4"/>
          <p:cNvPicPr/>
          <p:nvPr/>
        </p:nvPicPr>
        <p:blipFill>
          <a:blip r:embed="rId4" cstate="print"/>
          <a:stretch>
            <a:fillRect/>
          </a:stretch>
        </p:blipFill>
        <p:spPr>
          <a:xfrm>
            <a:off x="6213517" y="3245858"/>
            <a:ext cx="76200" cy="76199"/>
          </a:xfrm>
          <a:prstGeom prst="rect">
            <a:avLst/>
          </a:prstGeom>
        </p:spPr>
      </p:pic>
      <p:pic>
        <p:nvPicPr>
          <p:cNvPr id="5" name="object 5"/>
          <p:cNvPicPr/>
          <p:nvPr/>
        </p:nvPicPr>
        <p:blipFill>
          <a:blip r:embed="rId4" cstate="print"/>
          <a:stretch>
            <a:fillRect/>
          </a:stretch>
        </p:blipFill>
        <p:spPr>
          <a:xfrm>
            <a:off x="6213517" y="4465058"/>
            <a:ext cx="76200" cy="76199"/>
          </a:xfrm>
          <a:prstGeom prst="rect">
            <a:avLst/>
          </a:prstGeom>
        </p:spPr>
      </p:pic>
      <p:sp>
        <p:nvSpPr>
          <p:cNvPr id="6" name="object 6"/>
          <p:cNvSpPr txBox="1"/>
          <p:nvPr/>
        </p:nvSpPr>
        <p:spPr>
          <a:xfrm>
            <a:off x="4306529" y="1803995"/>
            <a:ext cx="7453905" cy="4541073"/>
          </a:xfrm>
          <a:prstGeom prst="rect">
            <a:avLst/>
          </a:prstGeom>
        </p:spPr>
        <p:txBody>
          <a:bodyPr vert="horz" wrap="square" lIns="0" tIns="8467" rIns="0" bIns="0" rtlCol="0">
            <a:spAutoFit/>
          </a:bodyPr>
          <a:lstStyle/>
          <a:p>
            <a:pPr marL="351367" marR="93138" indent="-342900">
              <a:lnSpc>
                <a:spcPct val="107100"/>
              </a:lnSpc>
              <a:spcBef>
                <a:spcPts val="67"/>
              </a:spcBef>
              <a:buFont typeface="Wingdings" panose="05000000000000000000" pitchFamily="2" charset="2"/>
              <a:buChar char="Ø"/>
            </a:pPr>
            <a:r>
              <a:rPr sz="2300" spc="136" dirty="0">
                <a:latin typeface="Sagona" panose="02010004040101010103" pitchFamily="2" charset="0"/>
                <a:cs typeface="Tahoma"/>
              </a:rPr>
              <a:t>When</a:t>
            </a:r>
            <a:r>
              <a:rPr sz="2300" spc="-133" dirty="0">
                <a:latin typeface="Sagona" panose="02010004040101010103" pitchFamily="2" charset="0"/>
                <a:cs typeface="Tahoma"/>
              </a:rPr>
              <a:t> </a:t>
            </a:r>
            <a:r>
              <a:rPr sz="2300" spc="100" dirty="0">
                <a:latin typeface="Sagona" panose="02010004040101010103" pitchFamily="2" charset="0"/>
                <a:cs typeface="Tahoma"/>
              </a:rPr>
              <a:t>voting</a:t>
            </a:r>
            <a:r>
              <a:rPr sz="2300" spc="-130" dirty="0">
                <a:latin typeface="Sagona" panose="02010004040101010103" pitchFamily="2" charset="0"/>
                <a:cs typeface="Tahoma"/>
              </a:rPr>
              <a:t> </a:t>
            </a:r>
            <a:r>
              <a:rPr sz="2300" spc="97" dirty="0">
                <a:latin typeface="Sagona" panose="02010004040101010103" pitchFamily="2" charset="0"/>
                <a:cs typeface="Tahoma"/>
              </a:rPr>
              <a:t>takes</a:t>
            </a:r>
            <a:r>
              <a:rPr sz="2300" spc="-130" dirty="0">
                <a:latin typeface="Sagona" panose="02010004040101010103" pitchFamily="2" charset="0"/>
                <a:cs typeface="Tahoma"/>
              </a:rPr>
              <a:t> </a:t>
            </a:r>
            <a:r>
              <a:rPr sz="2300" spc="97" dirty="0">
                <a:latin typeface="Sagona" panose="02010004040101010103" pitchFamily="2" charset="0"/>
                <a:cs typeface="Tahoma"/>
              </a:rPr>
              <a:t>place</a:t>
            </a:r>
            <a:r>
              <a:rPr sz="2300" spc="-130" dirty="0">
                <a:latin typeface="Sagona" panose="02010004040101010103" pitchFamily="2" charset="0"/>
                <a:cs typeface="Tahoma"/>
              </a:rPr>
              <a:t> </a:t>
            </a:r>
            <a:r>
              <a:rPr sz="2300" spc="67" dirty="0">
                <a:latin typeface="Sagona" panose="02010004040101010103" pitchFamily="2" charset="0"/>
                <a:cs typeface="Tahoma"/>
              </a:rPr>
              <a:t>in</a:t>
            </a:r>
            <a:r>
              <a:rPr sz="2300" spc="-130" dirty="0">
                <a:latin typeface="Sagona" panose="02010004040101010103" pitchFamily="2" charset="0"/>
                <a:cs typeface="Tahoma"/>
              </a:rPr>
              <a:t> </a:t>
            </a:r>
            <a:r>
              <a:rPr sz="2300" spc="133" dirty="0">
                <a:latin typeface="Sagona" panose="02010004040101010103" pitchFamily="2" charset="0"/>
                <a:cs typeface="Tahoma"/>
              </a:rPr>
              <a:t>the</a:t>
            </a:r>
            <a:r>
              <a:rPr sz="2300" spc="-133" dirty="0">
                <a:latin typeface="Sagona" panose="02010004040101010103" pitchFamily="2" charset="0"/>
                <a:cs typeface="Tahoma"/>
              </a:rPr>
              <a:t> </a:t>
            </a:r>
            <a:r>
              <a:rPr sz="2300" spc="110" dirty="0">
                <a:latin typeface="Sagona" panose="02010004040101010103" pitchFamily="2" charset="0"/>
                <a:cs typeface="Tahoma"/>
              </a:rPr>
              <a:t>meeting </a:t>
            </a:r>
            <a:r>
              <a:rPr sz="2300" spc="47" dirty="0">
                <a:latin typeface="Sagona" panose="02010004040101010103" pitchFamily="2" charset="0"/>
                <a:cs typeface="Tahoma"/>
              </a:rPr>
              <a:t>room,</a:t>
            </a:r>
            <a:r>
              <a:rPr sz="2300" spc="-127" dirty="0">
                <a:latin typeface="Sagona" panose="02010004040101010103" pitchFamily="2" charset="0"/>
                <a:cs typeface="Tahoma"/>
              </a:rPr>
              <a:t> </a:t>
            </a:r>
            <a:r>
              <a:rPr sz="2300" spc="110" dirty="0">
                <a:latin typeface="Sagona" panose="02010004040101010103" pitchFamily="2" charset="0"/>
                <a:cs typeface="Tahoma"/>
              </a:rPr>
              <a:t>appointed</a:t>
            </a:r>
            <a:r>
              <a:rPr sz="2300" spc="-123" dirty="0">
                <a:latin typeface="Sagona" panose="02010004040101010103" pitchFamily="2" charset="0"/>
                <a:cs typeface="Tahoma"/>
              </a:rPr>
              <a:t> </a:t>
            </a:r>
            <a:r>
              <a:rPr sz="2300" spc="73" dirty="0">
                <a:latin typeface="Sagona" panose="02010004040101010103" pitchFamily="2" charset="0"/>
                <a:cs typeface="Tahoma"/>
              </a:rPr>
              <a:t>tellers</a:t>
            </a:r>
            <a:r>
              <a:rPr sz="2300" spc="-123" dirty="0">
                <a:latin typeface="Sagona" panose="02010004040101010103" pitchFamily="2" charset="0"/>
                <a:cs typeface="Tahoma"/>
              </a:rPr>
              <a:t> </a:t>
            </a:r>
            <a:r>
              <a:rPr sz="2300" spc="70" dirty="0">
                <a:latin typeface="Sagona" panose="02010004040101010103" pitchFamily="2" charset="0"/>
                <a:cs typeface="Tahoma"/>
              </a:rPr>
              <a:t>distribute,</a:t>
            </a:r>
            <a:r>
              <a:rPr sz="2300" spc="-123" dirty="0">
                <a:latin typeface="Sagona" panose="02010004040101010103" pitchFamily="2" charset="0"/>
                <a:cs typeface="Tahoma"/>
              </a:rPr>
              <a:t> </a:t>
            </a:r>
            <a:r>
              <a:rPr sz="2300" spc="60" dirty="0">
                <a:latin typeface="Sagona" panose="02010004040101010103" pitchFamily="2" charset="0"/>
                <a:cs typeface="Tahoma"/>
              </a:rPr>
              <a:t>collect, </a:t>
            </a:r>
            <a:r>
              <a:rPr sz="2300" spc="107" dirty="0">
                <a:latin typeface="Sagona" panose="02010004040101010103" pitchFamily="2" charset="0"/>
                <a:cs typeface="Tahoma"/>
              </a:rPr>
              <a:t>and</a:t>
            </a:r>
            <a:r>
              <a:rPr sz="2300" spc="-130" dirty="0">
                <a:latin typeface="Sagona" panose="02010004040101010103" pitchFamily="2" charset="0"/>
                <a:cs typeface="Tahoma"/>
              </a:rPr>
              <a:t> </a:t>
            </a:r>
            <a:r>
              <a:rPr sz="2300" spc="133" dirty="0">
                <a:latin typeface="Sagona" panose="02010004040101010103" pitchFamily="2" charset="0"/>
                <a:cs typeface="Tahoma"/>
              </a:rPr>
              <a:t>count</a:t>
            </a:r>
            <a:r>
              <a:rPr sz="2300" spc="-127" dirty="0">
                <a:latin typeface="Sagona" panose="02010004040101010103" pitchFamily="2" charset="0"/>
                <a:cs typeface="Tahoma"/>
              </a:rPr>
              <a:t> </a:t>
            </a:r>
            <a:r>
              <a:rPr sz="2300" spc="133" dirty="0">
                <a:latin typeface="Sagona" panose="02010004040101010103" pitchFamily="2" charset="0"/>
                <a:cs typeface="Tahoma"/>
              </a:rPr>
              <a:t>the</a:t>
            </a:r>
            <a:r>
              <a:rPr sz="2300" spc="-130" dirty="0">
                <a:latin typeface="Sagona" panose="02010004040101010103" pitchFamily="2" charset="0"/>
                <a:cs typeface="Tahoma"/>
              </a:rPr>
              <a:t> </a:t>
            </a:r>
            <a:r>
              <a:rPr sz="2300" spc="47" dirty="0">
                <a:latin typeface="Sagona" panose="02010004040101010103" pitchFamily="2" charset="0"/>
                <a:cs typeface="Tahoma"/>
              </a:rPr>
              <a:t>ballots.</a:t>
            </a:r>
            <a:r>
              <a:rPr sz="2300" spc="-127" dirty="0">
                <a:latin typeface="Sagona" panose="02010004040101010103" pitchFamily="2" charset="0"/>
                <a:cs typeface="Tahoma"/>
              </a:rPr>
              <a:t> </a:t>
            </a:r>
            <a:r>
              <a:rPr sz="2300" spc="47" dirty="0">
                <a:latin typeface="Sagona" panose="02010004040101010103" pitchFamily="2" charset="0"/>
                <a:cs typeface="Tahoma"/>
              </a:rPr>
              <a:t>Tellers</a:t>
            </a:r>
            <a:r>
              <a:rPr sz="2300" spc="-127" dirty="0">
                <a:latin typeface="Sagona" panose="02010004040101010103" pitchFamily="2" charset="0"/>
                <a:cs typeface="Tahoma"/>
              </a:rPr>
              <a:t> </a:t>
            </a:r>
            <a:r>
              <a:rPr sz="2300" spc="87" dirty="0">
                <a:latin typeface="Sagona" panose="02010004040101010103" pitchFamily="2" charset="0"/>
                <a:cs typeface="Tahoma"/>
              </a:rPr>
              <a:t>should</a:t>
            </a:r>
            <a:r>
              <a:rPr sz="2300" spc="-130" dirty="0">
                <a:latin typeface="Sagona" panose="02010004040101010103" pitchFamily="2" charset="0"/>
                <a:cs typeface="Tahoma"/>
              </a:rPr>
              <a:t> </a:t>
            </a:r>
            <a:r>
              <a:rPr sz="2300" spc="107" dirty="0">
                <a:latin typeface="Sagona" panose="02010004040101010103" pitchFamily="2" charset="0"/>
                <a:cs typeface="Tahoma"/>
              </a:rPr>
              <a:t>be dependable</a:t>
            </a:r>
            <a:r>
              <a:rPr sz="2300" spc="-136" dirty="0">
                <a:latin typeface="Sagona" panose="02010004040101010103" pitchFamily="2" charset="0"/>
                <a:cs typeface="Tahoma"/>
              </a:rPr>
              <a:t> </a:t>
            </a:r>
            <a:r>
              <a:rPr sz="2300" spc="107" dirty="0">
                <a:latin typeface="Sagona" panose="02010004040101010103" pitchFamily="2" charset="0"/>
                <a:cs typeface="Tahoma"/>
              </a:rPr>
              <a:t>and</a:t>
            </a:r>
            <a:r>
              <a:rPr sz="2300" spc="-133" dirty="0">
                <a:latin typeface="Sagona" panose="02010004040101010103" pitchFamily="2" charset="0"/>
                <a:cs typeface="Tahoma"/>
              </a:rPr>
              <a:t> </a:t>
            </a:r>
            <a:r>
              <a:rPr sz="2300" spc="70" dirty="0">
                <a:latin typeface="Sagona" panose="02010004040101010103" pitchFamily="2" charset="0"/>
                <a:cs typeface="Tahoma"/>
              </a:rPr>
              <a:t>accurate.</a:t>
            </a:r>
            <a:endParaRPr lang="en-US" sz="2300" spc="70" dirty="0">
              <a:latin typeface="Sagona" panose="02010004040101010103" pitchFamily="2" charset="0"/>
              <a:cs typeface="Tahoma"/>
            </a:endParaRPr>
          </a:p>
          <a:p>
            <a:pPr marL="351367" marR="93138" indent="-342900">
              <a:lnSpc>
                <a:spcPct val="107100"/>
              </a:lnSpc>
              <a:spcBef>
                <a:spcPts val="67"/>
              </a:spcBef>
              <a:buFont typeface="Wingdings" panose="05000000000000000000" pitchFamily="2" charset="2"/>
              <a:buChar char="Ø"/>
            </a:pPr>
            <a:endParaRPr sz="2300" dirty="0">
              <a:latin typeface="Sagona" panose="02010004040101010103" pitchFamily="2" charset="0"/>
              <a:cs typeface="Tahoma"/>
            </a:endParaRPr>
          </a:p>
          <a:p>
            <a:pPr marL="351367" marR="3387" indent="-342900">
              <a:lnSpc>
                <a:spcPct val="107100"/>
              </a:lnSpc>
              <a:buFont typeface="Wingdings" panose="05000000000000000000" pitchFamily="2" charset="2"/>
              <a:buChar char="Ø"/>
            </a:pPr>
            <a:r>
              <a:rPr sz="2300" spc="103" dirty="0">
                <a:latin typeface="Sagona" panose="02010004040101010103" pitchFamily="2" charset="0"/>
                <a:cs typeface="Tahoma"/>
              </a:rPr>
              <a:t>Voters</a:t>
            </a:r>
            <a:r>
              <a:rPr sz="2300" spc="-130" dirty="0">
                <a:latin typeface="Sagona" panose="02010004040101010103" pitchFamily="2" charset="0"/>
                <a:cs typeface="Tahoma"/>
              </a:rPr>
              <a:t> </a:t>
            </a:r>
            <a:r>
              <a:rPr sz="2300" spc="76" dirty="0">
                <a:latin typeface="Sagona" panose="02010004040101010103" pitchFamily="2" charset="0"/>
                <a:cs typeface="Tahoma"/>
              </a:rPr>
              <a:t>are</a:t>
            </a:r>
            <a:r>
              <a:rPr sz="2300" spc="-130" dirty="0">
                <a:latin typeface="Sagona" panose="02010004040101010103" pitchFamily="2" charset="0"/>
                <a:cs typeface="Tahoma"/>
              </a:rPr>
              <a:t> </a:t>
            </a:r>
            <a:r>
              <a:rPr sz="2300" spc="80" dirty="0">
                <a:latin typeface="Sagona" panose="02010004040101010103" pitchFamily="2" charset="0"/>
                <a:cs typeface="Tahoma"/>
              </a:rPr>
              <a:t>instructed,</a:t>
            </a:r>
            <a:r>
              <a:rPr sz="2300" spc="-130" dirty="0">
                <a:latin typeface="Sagona" panose="02010004040101010103" pitchFamily="2" charset="0"/>
                <a:cs typeface="Tahoma"/>
              </a:rPr>
              <a:t> </a:t>
            </a:r>
            <a:r>
              <a:rPr sz="2300" spc="97" dirty="0">
                <a:latin typeface="Sagona" panose="02010004040101010103" pitchFamily="2" charset="0"/>
                <a:cs typeface="Tahoma"/>
              </a:rPr>
              <a:t>either</a:t>
            </a:r>
            <a:r>
              <a:rPr sz="2300" spc="-127" dirty="0">
                <a:latin typeface="Sagona" panose="02010004040101010103" pitchFamily="2" charset="0"/>
                <a:cs typeface="Tahoma"/>
              </a:rPr>
              <a:t> </a:t>
            </a:r>
            <a:r>
              <a:rPr sz="2300" spc="83" dirty="0">
                <a:latin typeface="Sagona" panose="02010004040101010103" pitchFamily="2" charset="0"/>
                <a:cs typeface="Tahoma"/>
              </a:rPr>
              <a:t>verbally</a:t>
            </a:r>
            <a:r>
              <a:rPr sz="2300" spc="-130" dirty="0">
                <a:latin typeface="Sagona" panose="02010004040101010103" pitchFamily="2" charset="0"/>
                <a:cs typeface="Tahoma"/>
              </a:rPr>
              <a:t> </a:t>
            </a:r>
            <a:r>
              <a:rPr sz="2300" spc="80" dirty="0">
                <a:latin typeface="Sagona" panose="02010004040101010103" pitchFamily="2" charset="0"/>
                <a:cs typeface="Tahoma"/>
              </a:rPr>
              <a:t>or</a:t>
            </a:r>
            <a:r>
              <a:rPr sz="2300" spc="-130" dirty="0">
                <a:latin typeface="Sagona" panose="02010004040101010103" pitchFamily="2" charset="0"/>
                <a:cs typeface="Tahoma"/>
              </a:rPr>
              <a:t> </a:t>
            </a:r>
            <a:r>
              <a:rPr sz="2300" spc="163" dirty="0">
                <a:latin typeface="Sagona" panose="02010004040101010103" pitchFamily="2" charset="0"/>
                <a:cs typeface="Tahoma"/>
              </a:rPr>
              <a:t>by </a:t>
            </a:r>
            <a:r>
              <a:rPr sz="2300" spc="103" dirty="0">
                <a:latin typeface="Sagona" panose="02010004040101010103" pitchFamily="2" charset="0"/>
                <a:cs typeface="Tahoma"/>
              </a:rPr>
              <a:t>written</a:t>
            </a:r>
            <a:r>
              <a:rPr sz="2300" spc="-127" dirty="0">
                <a:latin typeface="Sagona" panose="02010004040101010103" pitchFamily="2" charset="0"/>
                <a:cs typeface="Tahoma"/>
              </a:rPr>
              <a:t> </a:t>
            </a:r>
            <a:r>
              <a:rPr sz="2300" spc="97" dirty="0">
                <a:latin typeface="Sagona" panose="02010004040101010103" pitchFamily="2" charset="0"/>
                <a:cs typeface="Tahoma"/>
              </a:rPr>
              <a:t>instruction</a:t>
            </a:r>
            <a:r>
              <a:rPr sz="2300" spc="-127" dirty="0">
                <a:latin typeface="Sagona" panose="02010004040101010103" pitchFamily="2" charset="0"/>
                <a:cs typeface="Tahoma"/>
              </a:rPr>
              <a:t> </a:t>
            </a:r>
            <a:r>
              <a:rPr sz="2300" spc="113" dirty="0">
                <a:latin typeface="Sagona" panose="02010004040101010103" pitchFamily="2" charset="0"/>
                <a:cs typeface="Tahoma"/>
              </a:rPr>
              <a:t>on</a:t>
            </a:r>
            <a:r>
              <a:rPr sz="2300" spc="-127" dirty="0">
                <a:latin typeface="Sagona" panose="02010004040101010103" pitchFamily="2" charset="0"/>
                <a:cs typeface="Tahoma"/>
              </a:rPr>
              <a:t> </a:t>
            </a:r>
            <a:r>
              <a:rPr sz="2300" spc="133" dirty="0">
                <a:latin typeface="Sagona" panose="02010004040101010103" pitchFamily="2" charset="0"/>
                <a:cs typeface="Tahoma"/>
              </a:rPr>
              <a:t>the</a:t>
            </a:r>
            <a:r>
              <a:rPr sz="2300" spc="-127" dirty="0">
                <a:latin typeface="Sagona" panose="02010004040101010103" pitchFamily="2" charset="0"/>
                <a:cs typeface="Tahoma"/>
              </a:rPr>
              <a:t> </a:t>
            </a:r>
            <a:r>
              <a:rPr sz="2300" spc="47" dirty="0">
                <a:latin typeface="Sagona" panose="02010004040101010103" pitchFamily="2" charset="0"/>
                <a:cs typeface="Tahoma"/>
              </a:rPr>
              <a:t>ballot,</a:t>
            </a:r>
            <a:r>
              <a:rPr sz="2300" spc="-127" dirty="0">
                <a:latin typeface="Sagona" panose="02010004040101010103" pitchFamily="2" charset="0"/>
                <a:cs typeface="Tahoma"/>
              </a:rPr>
              <a:t> </a:t>
            </a:r>
            <a:r>
              <a:rPr sz="2300" spc="113" dirty="0">
                <a:latin typeface="Sagona" panose="02010004040101010103" pitchFamily="2" charset="0"/>
                <a:cs typeface="Tahoma"/>
              </a:rPr>
              <a:t>on</a:t>
            </a:r>
            <a:r>
              <a:rPr sz="2300" spc="-127" dirty="0">
                <a:latin typeface="Sagona" panose="02010004040101010103" pitchFamily="2" charset="0"/>
                <a:cs typeface="Tahoma"/>
              </a:rPr>
              <a:t> </a:t>
            </a:r>
            <a:r>
              <a:rPr sz="2300" spc="87" dirty="0">
                <a:latin typeface="Sagona" panose="02010004040101010103" pitchFamily="2" charset="0"/>
                <a:cs typeface="Tahoma"/>
              </a:rPr>
              <a:t>how </a:t>
            </a:r>
            <a:r>
              <a:rPr sz="2300" spc="147" dirty="0">
                <a:latin typeface="Sagona" panose="02010004040101010103" pitchFamily="2" charset="0"/>
                <a:cs typeface="Tahoma"/>
              </a:rPr>
              <a:t>to</a:t>
            </a:r>
            <a:r>
              <a:rPr sz="2300" spc="-133" dirty="0">
                <a:latin typeface="Sagona" panose="02010004040101010103" pitchFamily="2" charset="0"/>
                <a:cs typeface="Tahoma"/>
              </a:rPr>
              <a:t> </a:t>
            </a:r>
            <a:r>
              <a:rPr sz="2300" spc="87" dirty="0">
                <a:latin typeface="Sagona" panose="02010004040101010103" pitchFamily="2" charset="0"/>
                <a:cs typeface="Tahoma"/>
              </a:rPr>
              <a:t>mark</a:t>
            </a:r>
            <a:r>
              <a:rPr sz="2300" spc="-130" dirty="0">
                <a:latin typeface="Sagona" panose="02010004040101010103" pitchFamily="2" charset="0"/>
                <a:cs typeface="Tahoma"/>
              </a:rPr>
              <a:t> </a:t>
            </a:r>
            <a:r>
              <a:rPr sz="2300" spc="133" dirty="0">
                <a:latin typeface="Sagona" panose="02010004040101010103" pitchFamily="2" charset="0"/>
                <a:cs typeface="Tahoma"/>
              </a:rPr>
              <a:t>the</a:t>
            </a:r>
            <a:r>
              <a:rPr sz="2300" spc="-133" dirty="0">
                <a:latin typeface="Sagona" panose="02010004040101010103" pitchFamily="2" charset="0"/>
                <a:cs typeface="Tahoma"/>
              </a:rPr>
              <a:t> </a:t>
            </a:r>
            <a:r>
              <a:rPr sz="2300" spc="87" dirty="0">
                <a:latin typeface="Sagona" panose="02010004040101010103" pitchFamily="2" charset="0"/>
                <a:cs typeface="Tahoma"/>
              </a:rPr>
              <a:t>ballot</a:t>
            </a:r>
            <a:r>
              <a:rPr sz="2300" spc="-130" dirty="0">
                <a:latin typeface="Sagona" panose="02010004040101010103" pitchFamily="2" charset="0"/>
                <a:cs typeface="Tahoma"/>
              </a:rPr>
              <a:t> </a:t>
            </a:r>
            <a:r>
              <a:rPr sz="2300" spc="107" dirty="0">
                <a:latin typeface="Sagona" panose="02010004040101010103" pitchFamily="2" charset="0"/>
                <a:cs typeface="Tahoma"/>
              </a:rPr>
              <a:t>and</a:t>
            </a:r>
            <a:r>
              <a:rPr sz="2300" spc="-130" dirty="0">
                <a:latin typeface="Sagona" panose="02010004040101010103" pitchFamily="2" charset="0"/>
                <a:cs typeface="Tahoma"/>
              </a:rPr>
              <a:t> </a:t>
            </a:r>
            <a:r>
              <a:rPr sz="2300" spc="103" dirty="0">
                <a:latin typeface="Sagona" panose="02010004040101010103" pitchFamily="2" charset="0"/>
                <a:cs typeface="Tahoma"/>
              </a:rPr>
              <a:t>how</a:t>
            </a:r>
            <a:r>
              <a:rPr sz="2300" spc="-133" dirty="0">
                <a:latin typeface="Sagona" panose="02010004040101010103" pitchFamily="2" charset="0"/>
                <a:cs typeface="Tahoma"/>
              </a:rPr>
              <a:t> </a:t>
            </a:r>
            <a:r>
              <a:rPr sz="2300" spc="147" dirty="0">
                <a:latin typeface="Sagona" panose="02010004040101010103" pitchFamily="2" charset="0"/>
                <a:cs typeface="Tahoma"/>
              </a:rPr>
              <a:t>to</a:t>
            </a:r>
            <a:r>
              <a:rPr sz="2300" spc="-130" dirty="0">
                <a:latin typeface="Sagona" panose="02010004040101010103" pitchFamily="2" charset="0"/>
                <a:cs typeface="Tahoma"/>
              </a:rPr>
              <a:t> </a:t>
            </a:r>
            <a:r>
              <a:rPr sz="2300" spc="87" dirty="0">
                <a:latin typeface="Sagona" panose="02010004040101010103" pitchFamily="2" charset="0"/>
                <a:cs typeface="Tahoma"/>
              </a:rPr>
              <a:t>fold</a:t>
            </a:r>
            <a:r>
              <a:rPr sz="2300" spc="-130" dirty="0">
                <a:latin typeface="Sagona" panose="02010004040101010103" pitchFamily="2" charset="0"/>
                <a:cs typeface="Tahoma"/>
              </a:rPr>
              <a:t> </a:t>
            </a:r>
            <a:r>
              <a:rPr sz="2300" spc="117" dirty="0">
                <a:latin typeface="Sagona" panose="02010004040101010103" pitchFamily="2" charset="0"/>
                <a:cs typeface="Tahoma"/>
              </a:rPr>
              <a:t>the </a:t>
            </a:r>
            <a:r>
              <a:rPr sz="2300" spc="40" dirty="0">
                <a:latin typeface="Sagona" panose="02010004040101010103" pitchFamily="2" charset="0"/>
                <a:cs typeface="Tahoma"/>
              </a:rPr>
              <a:t>ballot</a:t>
            </a:r>
            <a:r>
              <a:rPr sz="2300" spc="40" dirty="0">
                <a:solidFill>
                  <a:srgbClr val="FFFFFF"/>
                </a:solidFill>
                <a:latin typeface="Sagona" panose="02010004040101010103" pitchFamily="2" charset="0"/>
                <a:cs typeface="Tahoma"/>
              </a:rPr>
              <a:t>.</a:t>
            </a:r>
            <a:endParaRPr lang="en-US" sz="2300" spc="40" dirty="0">
              <a:solidFill>
                <a:srgbClr val="FFFFFF"/>
              </a:solidFill>
              <a:latin typeface="Sagona" panose="02010004040101010103" pitchFamily="2" charset="0"/>
              <a:cs typeface="Tahoma"/>
            </a:endParaRPr>
          </a:p>
          <a:p>
            <a:pPr marL="351367" marR="3387" indent="-342900">
              <a:lnSpc>
                <a:spcPct val="107100"/>
              </a:lnSpc>
              <a:buFont typeface="Wingdings" panose="05000000000000000000" pitchFamily="2" charset="2"/>
              <a:buChar char="Ø"/>
            </a:pPr>
            <a:endParaRPr lang="en-US" sz="2300" spc="40" dirty="0">
              <a:solidFill>
                <a:srgbClr val="FFFFFF"/>
              </a:solidFill>
              <a:latin typeface="Sagona" panose="02010004040101010103" pitchFamily="2" charset="0"/>
              <a:cs typeface="Tahoma"/>
            </a:endParaRPr>
          </a:p>
          <a:p>
            <a:pPr marL="351367" marR="3387" indent="-342900">
              <a:lnSpc>
                <a:spcPct val="107100"/>
              </a:lnSpc>
              <a:buFont typeface="Wingdings" panose="05000000000000000000" pitchFamily="2" charset="2"/>
              <a:buChar char="Ø"/>
            </a:pPr>
            <a:r>
              <a:rPr lang="en-US" sz="2300" spc="40" dirty="0">
                <a:solidFill>
                  <a:srgbClr val="FFFFFF"/>
                </a:solidFill>
                <a:latin typeface="Sagona" panose="02010004040101010103" pitchFamily="2" charset="0"/>
                <a:cs typeface="Tahoma"/>
              </a:rPr>
              <a:t>Plurality </a:t>
            </a:r>
          </a:p>
          <a:p>
            <a:pPr marL="351367" marR="3387" indent="-342900">
              <a:lnSpc>
                <a:spcPct val="107100"/>
              </a:lnSpc>
              <a:buFont typeface="Wingdings" panose="05000000000000000000" pitchFamily="2" charset="2"/>
              <a:buChar char="Ø"/>
            </a:pPr>
            <a:endParaRPr lang="en-US" sz="2300" spc="40" dirty="0">
              <a:solidFill>
                <a:srgbClr val="FFFFFF"/>
              </a:solidFill>
              <a:latin typeface="Sagona" panose="02010004040101010103" pitchFamily="2" charset="0"/>
              <a:cs typeface="Tahoma"/>
            </a:endParaRPr>
          </a:p>
          <a:p>
            <a:pPr marL="351367" marR="3387" indent="-342900">
              <a:lnSpc>
                <a:spcPct val="107100"/>
              </a:lnSpc>
              <a:buFont typeface="Wingdings" panose="05000000000000000000" pitchFamily="2" charset="2"/>
              <a:buChar char="Ø"/>
            </a:pPr>
            <a:r>
              <a:rPr lang="en-US" sz="2300" spc="40" dirty="0">
                <a:solidFill>
                  <a:srgbClr val="FFFFFF"/>
                </a:solidFill>
                <a:latin typeface="Sagona" panose="02010004040101010103" pitchFamily="2" charset="0"/>
                <a:cs typeface="Tahoma"/>
              </a:rPr>
              <a:t>Majority</a:t>
            </a:r>
            <a:endParaRPr sz="2300" dirty="0">
              <a:latin typeface="Sagona" panose="02010004040101010103" pitchFamily="2" charset="0"/>
              <a:cs typeface="Tahoma"/>
            </a:endParaRPr>
          </a:p>
        </p:txBody>
      </p:sp>
      <p:sp>
        <p:nvSpPr>
          <p:cNvPr id="9" name="Title 8">
            <a:extLst>
              <a:ext uri="{FF2B5EF4-FFF2-40B4-BE49-F238E27FC236}">
                <a16:creationId xmlns:a16="http://schemas.microsoft.com/office/drawing/2014/main" id="{1BB633D7-048E-8CE7-9246-469EA116667B}"/>
              </a:ext>
            </a:extLst>
          </p:cNvPr>
          <p:cNvSpPr>
            <a:spLocks noGrp="1"/>
          </p:cNvSpPr>
          <p:nvPr>
            <p:ph type="title"/>
          </p:nvPr>
        </p:nvSpPr>
        <p:spPr/>
        <p:txBody>
          <a:bodyPr/>
          <a:lstStyle/>
          <a:p>
            <a:r>
              <a:rPr lang="en-US" dirty="0">
                <a:latin typeface="Sagona" panose="02010004040101010103" pitchFamily="2" charset="0"/>
              </a:rPr>
              <a:t>Voting Procedure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73758" y="1959637"/>
            <a:ext cx="6439323" cy="0"/>
          </a:xfrm>
          <a:custGeom>
            <a:avLst/>
            <a:gdLst/>
            <a:ahLst/>
            <a:cxnLst/>
            <a:rect l="l" t="t" r="r" b="b"/>
            <a:pathLst>
              <a:path w="9658985">
                <a:moveTo>
                  <a:pt x="0" y="0"/>
                </a:moveTo>
                <a:lnTo>
                  <a:pt x="9658406" y="0"/>
                </a:lnTo>
              </a:path>
            </a:pathLst>
          </a:custGeom>
          <a:ln w="9524">
            <a:solidFill>
              <a:srgbClr val="0E2937"/>
            </a:solidFill>
          </a:ln>
        </p:spPr>
        <p:txBody>
          <a:bodyPr wrap="square" lIns="0" tIns="0" rIns="0" bIns="0" rtlCol="0"/>
          <a:lstStyle/>
          <a:p>
            <a:endParaRPr dirty="0">
              <a:latin typeface="Sagona" panose="02010004040101010103" pitchFamily="2" charset="0"/>
            </a:endParaRPr>
          </a:p>
        </p:txBody>
      </p:sp>
      <p:sp>
        <p:nvSpPr>
          <p:cNvPr id="3" name="object 3"/>
          <p:cNvSpPr/>
          <p:nvPr/>
        </p:nvSpPr>
        <p:spPr>
          <a:xfrm>
            <a:off x="5101626" y="4406479"/>
            <a:ext cx="6369473" cy="0"/>
          </a:xfrm>
          <a:custGeom>
            <a:avLst/>
            <a:gdLst/>
            <a:ahLst/>
            <a:cxnLst/>
            <a:rect l="l" t="t" r="r" b="b"/>
            <a:pathLst>
              <a:path w="9554210">
                <a:moveTo>
                  <a:pt x="0" y="0"/>
                </a:moveTo>
                <a:lnTo>
                  <a:pt x="9553675" y="0"/>
                </a:lnTo>
              </a:path>
            </a:pathLst>
          </a:custGeom>
          <a:ln w="9524">
            <a:solidFill>
              <a:srgbClr val="0E2937"/>
            </a:solidFill>
          </a:ln>
        </p:spPr>
        <p:txBody>
          <a:bodyPr wrap="square" lIns="0" tIns="0" rIns="0" bIns="0" rtlCol="0"/>
          <a:lstStyle/>
          <a:p>
            <a:endParaRPr sz="1200"/>
          </a:p>
        </p:txBody>
      </p:sp>
      <p:pic>
        <p:nvPicPr>
          <p:cNvPr id="4" name="object 4"/>
          <p:cNvPicPr/>
          <p:nvPr/>
        </p:nvPicPr>
        <p:blipFill>
          <a:blip r:embed="rId3" cstate="print"/>
          <a:stretch>
            <a:fillRect/>
          </a:stretch>
        </p:blipFill>
        <p:spPr>
          <a:xfrm>
            <a:off x="5304278" y="2081304"/>
            <a:ext cx="1492249" cy="2197099"/>
          </a:xfrm>
          <a:prstGeom prst="rect">
            <a:avLst/>
          </a:prstGeom>
        </p:spPr>
      </p:pic>
      <p:pic>
        <p:nvPicPr>
          <p:cNvPr id="5" name="object 5"/>
          <p:cNvPicPr/>
          <p:nvPr/>
        </p:nvPicPr>
        <p:blipFill>
          <a:blip r:embed="rId4" cstate="print"/>
          <a:stretch>
            <a:fillRect/>
          </a:stretch>
        </p:blipFill>
        <p:spPr>
          <a:xfrm>
            <a:off x="5283934" y="4403304"/>
            <a:ext cx="1511206" cy="2355849"/>
          </a:xfrm>
          <a:prstGeom prst="rect">
            <a:avLst/>
          </a:prstGeom>
        </p:spPr>
      </p:pic>
      <p:sp>
        <p:nvSpPr>
          <p:cNvPr id="6" name="object 6"/>
          <p:cNvSpPr txBox="1"/>
          <p:nvPr/>
        </p:nvSpPr>
        <p:spPr>
          <a:xfrm>
            <a:off x="5160100" y="1172498"/>
            <a:ext cx="5273039" cy="511764"/>
          </a:xfrm>
          <a:prstGeom prst="rect">
            <a:avLst/>
          </a:prstGeom>
        </p:spPr>
        <p:txBody>
          <a:bodyPr vert="horz" wrap="square" lIns="0" tIns="8467" rIns="0" bIns="0" rtlCol="0">
            <a:spAutoFit/>
          </a:bodyPr>
          <a:lstStyle/>
          <a:p>
            <a:pPr marL="8467" marR="3387">
              <a:lnSpc>
                <a:spcPct val="106800"/>
              </a:lnSpc>
              <a:spcBef>
                <a:spcPts val="67"/>
              </a:spcBef>
            </a:pPr>
            <a:r>
              <a:rPr sz="1600" spc="80" dirty="0">
                <a:latin typeface="Tahoma"/>
                <a:cs typeface="Tahoma"/>
              </a:rPr>
              <a:t>National</a:t>
            </a:r>
            <a:r>
              <a:rPr sz="1600" spc="-110" dirty="0">
                <a:latin typeface="Tahoma"/>
                <a:cs typeface="Tahoma"/>
              </a:rPr>
              <a:t> </a:t>
            </a:r>
            <a:r>
              <a:rPr sz="1600" spc="83" dirty="0">
                <a:latin typeface="Tahoma"/>
                <a:cs typeface="Tahoma"/>
              </a:rPr>
              <a:t>Association</a:t>
            </a:r>
            <a:r>
              <a:rPr sz="1600" spc="-110" dirty="0">
                <a:latin typeface="Tahoma"/>
                <a:cs typeface="Tahoma"/>
              </a:rPr>
              <a:t> </a:t>
            </a:r>
            <a:r>
              <a:rPr sz="1600" spc="87" dirty="0">
                <a:latin typeface="Tahoma"/>
                <a:cs typeface="Tahoma"/>
              </a:rPr>
              <a:t>of</a:t>
            </a:r>
            <a:r>
              <a:rPr sz="1600" spc="-110" dirty="0">
                <a:latin typeface="Tahoma"/>
                <a:cs typeface="Tahoma"/>
              </a:rPr>
              <a:t> </a:t>
            </a:r>
            <a:r>
              <a:rPr sz="1600" spc="70" dirty="0">
                <a:latin typeface="Tahoma"/>
                <a:cs typeface="Tahoma"/>
              </a:rPr>
              <a:t>Parliamentaria</a:t>
            </a:r>
            <a:r>
              <a:rPr lang="en-US" sz="1600" spc="70" dirty="0">
                <a:latin typeface="Tahoma"/>
                <a:cs typeface="Tahoma"/>
              </a:rPr>
              <a:t>ns</a:t>
            </a:r>
            <a:r>
              <a:rPr sz="1600" spc="70" dirty="0">
                <a:latin typeface="Tahoma"/>
                <a:cs typeface="Tahoma"/>
              </a:rPr>
              <a:t> </a:t>
            </a:r>
            <a:r>
              <a:rPr sz="1600" spc="53" dirty="0">
                <a:solidFill>
                  <a:srgbClr val="CC0099"/>
                </a:solidFill>
                <a:latin typeface="Tahoma"/>
                <a:cs typeface="Tahoma"/>
              </a:rPr>
              <a:t>https://www.parliamentarians.org</a:t>
            </a:r>
            <a:endParaRPr sz="1600" dirty="0">
              <a:solidFill>
                <a:srgbClr val="CC0099"/>
              </a:solidFill>
              <a:latin typeface="Tahoma"/>
              <a:cs typeface="Tahoma"/>
            </a:endParaRPr>
          </a:p>
        </p:txBody>
      </p:sp>
      <p:sp>
        <p:nvSpPr>
          <p:cNvPr id="7" name="object 7"/>
          <p:cNvSpPr txBox="1"/>
          <p:nvPr/>
        </p:nvSpPr>
        <p:spPr>
          <a:xfrm>
            <a:off x="6917453" y="2669682"/>
            <a:ext cx="2241127" cy="254771"/>
          </a:xfrm>
          <a:prstGeom prst="rect">
            <a:avLst/>
          </a:prstGeom>
        </p:spPr>
        <p:txBody>
          <a:bodyPr vert="horz" wrap="square" lIns="0" tIns="8467" rIns="0" bIns="0" rtlCol="0">
            <a:spAutoFit/>
          </a:bodyPr>
          <a:lstStyle/>
          <a:p>
            <a:pPr marL="8467">
              <a:spcBef>
                <a:spcPts val="67"/>
              </a:spcBef>
            </a:pPr>
            <a:r>
              <a:rPr sz="1600" spc="97" dirty="0">
                <a:latin typeface="Tahoma"/>
                <a:cs typeface="Tahoma"/>
              </a:rPr>
              <a:t>Roberts</a:t>
            </a:r>
            <a:r>
              <a:rPr sz="1600" spc="-110" dirty="0">
                <a:latin typeface="Tahoma"/>
                <a:cs typeface="Tahoma"/>
              </a:rPr>
              <a:t> </a:t>
            </a:r>
            <a:r>
              <a:rPr sz="1600" spc="70" dirty="0">
                <a:latin typeface="Tahoma"/>
                <a:cs typeface="Tahoma"/>
              </a:rPr>
              <a:t>Rules</a:t>
            </a:r>
            <a:r>
              <a:rPr sz="1600" spc="-110" dirty="0">
                <a:latin typeface="Tahoma"/>
                <a:cs typeface="Tahoma"/>
              </a:rPr>
              <a:t> </a:t>
            </a:r>
            <a:r>
              <a:rPr sz="1600" spc="87" dirty="0">
                <a:latin typeface="Tahoma"/>
                <a:cs typeface="Tahoma"/>
              </a:rPr>
              <a:t>of</a:t>
            </a:r>
            <a:r>
              <a:rPr sz="1600" spc="-110" dirty="0">
                <a:latin typeface="Tahoma"/>
                <a:cs typeface="Tahoma"/>
              </a:rPr>
              <a:t> </a:t>
            </a:r>
            <a:r>
              <a:rPr sz="1600" spc="90" dirty="0">
                <a:latin typeface="Tahoma"/>
                <a:cs typeface="Tahoma"/>
              </a:rPr>
              <a:t>Order</a:t>
            </a:r>
            <a:endParaRPr sz="1600" dirty="0">
              <a:latin typeface="Tahoma"/>
              <a:cs typeface="Tahoma"/>
            </a:endParaRPr>
          </a:p>
        </p:txBody>
      </p:sp>
      <p:sp>
        <p:nvSpPr>
          <p:cNvPr id="8" name="object 8"/>
          <p:cNvSpPr txBox="1"/>
          <p:nvPr/>
        </p:nvSpPr>
        <p:spPr>
          <a:xfrm>
            <a:off x="6966169" y="5142447"/>
            <a:ext cx="3034877" cy="254771"/>
          </a:xfrm>
          <a:prstGeom prst="rect">
            <a:avLst/>
          </a:prstGeom>
        </p:spPr>
        <p:txBody>
          <a:bodyPr vert="horz" wrap="square" lIns="0" tIns="8467" rIns="0" bIns="0" rtlCol="0">
            <a:spAutoFit/>
          </a:bodyPr>
          <a:lstStyle/>
          <a:p>
            <a:pPr marL="8467">
              <a:spcBef>
                <a:spcPts val="67"/>
              </a:spcBef>
            </a:pPr>
            <a:r>
              <a:rPr sz="1600" spc="97" dirty="0">
                <a:latin typeface="Tahoma"/>
                <a:cs typeface="Tahoma"/>
              </a:rPr>
              <a:t>Roberts</a:t>
            </a:r>
            <a:r>
              <a:rPr sz="1600" spc="-110" dirty="0">
                <a:latin typeface="Tahoma"/>
                <a:cs typeface="Tahoma"/>
              </a:rPr>
              <a:t> </a:t>
            </a:r>
            <a:r>
              <a:rPr sz="1600" spc="70" dirty="0">
                <a:latin typeface="Tahoma"/>
                <a:cs typeface="Tahoma"/>
              </a:rPr>
              <a:t>Rules</a:t>
            </a:r>
            <a:r>
              <a:rPr sz="1600" spc="-107" dirty="0">
                <a:latin typeface="Tahoma"/>
                <a:cs typeface="Tahoma"/>
              </a:rPr>
              <a:t> </a:t>
            </a:r>
            <a:r>
              <a:rPr sz="1600" spc="87" dirty="0">
                <a:latin typeface="Tahoma"/>
                <a:cs typeface="Tahoma"/>
              </a:rPr>
              <a:t>of</a:t>
            </a:r>
            <a:r>
              <a:rPr sz="1600" spc="-107" dirty="0">
                <a:latin typeface="Tahoma"/>
                <a:cs typeface="Tahoma"/>
              </a:rPr>
              <a:t> </a:t>
            </a:r>
            <a:r>
              <a:rPr sz="1600" spc="117" dirty="0">
                <a:latin typeface="Tahoma"/>
                <a:cs typeface="Tahoma"/>
              </a:rPr>
              <a:t>Order-</a:t>
            </a:r>
            <a:r>
              <a:rPr sz="1600" spc="-37" dirty="0">
                <a:latin typeface="Tahoma"/>
                <a:cs typeface="Tahoma"/>
              </a:rPr>
              <a:t>In</a:t>
            </a:r>
            <a:r>
              <a:rPr sz="1600" spc="-107" dirty="0">
                <a:latin typeface="Tahoma"/>
                <a:cs typeface="Tahoma"/>
              </a:rPr>
              <a:t> </a:t>
            </a:r>
            <a:r>
              <a:rPr sz="1600" spc="67" dirty="0">
                <a:latin typeface="Tahoma"/>
                <a:cs typeface="Tahoma"/>
              </a:rPr>
              <a:t>Brief</a:t>
            </a:r>
            <a:endParaRPr sz="1600" dirty="0">
              <a:latin typeface="Tahoma"/>
              <a:cs typeface="Tahoma"/>
            </a:endParaRPr>
          </a:p>
        </p:txBody>
      </p:sp>
      <p:sp>
        <p:nvSpPr>
          <p:cNvPr id="11" name="object 11"/>
          <p:cNvSpPr/>
          <p:nvPr/>
        </p:nvSpPr>
        <p:spPr>
          <a:xfrm>
            <a:off x="5101625" y="1102300"/>
            <a:ext cx="6439323" cy="0"/>
          </a:xfrm>
          <a:custGeom>
            <a:avLst/>
            <a:gdLst/>
            <a:ahLst/>
            <a:cxnLst/>
            <a:rect l="l" t="t" r="r" b="b"/>
            <a:pathLst>
              <a:path w="9658985">
                <a:moveTo>
                  <a:pt x="0" y="0"/>
                </a:moveTo>
                <a:lnTo>
                  <a:pt x="9658406" y="0"/>
                </a:lnTo>
              </a:path>
            </a:pathLst>
          </a:custGeom>
          <a:ln w="9524">
            <a:solidFill>
              <a:srgbClr val="0E2937"/>
            </a:solidFill>
          </a:ln>
        </p:spPr>
        <p:txBody>
          <a:bodyPr wrap="square" lIns="0" tIns="0" rIns="0" bIns="0" rtlCol="0"/>
          <a:lstStyle/>
          <a:p>
            <a:endParaRPr sz="1600" dirty="0">
              <a:latin typeface="Sagona" panose="02010004040101010103" pitchFamily="2" charset="0"/>
            </a:endParaRPr>
          </a:p>
        </p:txBody>
      </p:sp>
      <p:sp>
        <p:nvSpPr>
          <p:cNvPr id="12" name="TextBox 11">
            <a:extLst>
              <a:ext uri="{FF2B5EF4-FFF2-40B4-BE49-F238E27FC236}">
                <a16:creationId xmlns:a16="http://schemas.microsoft.com/office/drawing/2014/main" id="{FE886F3C-6058-1BED-852A-3F794D3EF4F9}"/>
              </a:ext>
            </a:extLst>
          </p:cNvPr>
          <p:cNvSpPr txBox="1"/>
          <p:nvPr/>
        </p:nvSpPr>
        <p:spPr>
          <a:xfrm>
            <a:off x="559981" y="656881"/>
            <a:ext cx="5630754" cy="1081719"/>
          </a:xfrm>
          <a:prstGeom prst="rect">
            <a:avLst/>
          </a:prstGeom>
        </p:spPr>
        <p:txBody>
          <a:bodyPr vert="horz" wrap="square" lIns="0" tIns="0" rIns="0" bIns="0" rtlCol="0" anchor="b" anchorCtr="0">
            <a:normAutofit/>
          </a:bodyPr>
          <a:lstStyle/>
          <a:p>
            <a:pPr>
              <a:spcBef>
                <a:spcPct val="0"/>
              </a:spcBef>
              <a:spcAft>
                <a:spcPts val="600"/>
              </a:spcAft>
            </a:pPr>
            <a:r>
              <a:rPr lang="en-US" sz="6400" dirty="0">
                <a:latin typeface="Sagona" panose="02010004040101010103" pitchFamily="2" charset="0"/>
                <a:ea typeface="+mj-ea"/>
                <a:cs typeface="Phosphate Inline" panose="02000506050000020004" pitchFamily="2" charset="77"/>
              </a:rPr>
              <a:t>Resources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4" name="Group 4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5" name="Freeform: Shape 44">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Shape 45">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Oval 46">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50" name="Rectangle 49">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86DEDCB-FDDF-046A-E778-648679CC1855}"/>
              </a:ext>
            </a:extLst>
          </p:cNvPr>
          <p:cNvSpPr txBox="1"/>
          <p:nvPr/>
        </p:nvSpPr>
        <p:spPr>
          <a:xfrm>
            <a:off x="559981" y="656881"/>
            <a:ext cx="5630754" cy="1081719"/>
          </a:xfrm>
          <a:prstGeom prst="rect">
            <a:avLst/>
          </a:prstGeom>
        </p:spPr>
        <p:txBody>
          <a:bodyPr vert="horz" wrap="square" lIns="0" tIns="0" rIns="0" bIns="0" rtlCol="0" anchor="b" anchorCtr="0">
            <a:normAutofit/>
          </a:bodyPr>
          <a:lstStyle/>
          <a:p>
            <a:pPr>
              <a:spcBef>
                <a:spcPct val="0"/>
              </a:spcBef>
              <a:spcAft>
                <a:spcPts val="600"/>
              </a:spcAft>
            </a:pPr>
            <a:r>
              <a:rPr lang="en-US" sz="6400" dirty="0">
                <a:latin typeface="Sagona" panose="02010004040101010103" pitchFamily="2" charset="0"/>
                <a:ea typeface="+mj-ea"/>
                <a:cs typeface="Phosphate Inline" panose="02000506050000020004" pitchFamily="2" charset="77"/>
              </a:rPr>
              <a:t>Contact</a:t>
            </a:r>
            <a:r>
              <a:rPr lang="en-US" sz="6400" dirty="0">
                <a:latin typeface="Phosphate Inline" panose="02000506050000020004" pitchFamily="2" charset="77"/>
                <a:ea typeface="+mj-ea"/>
                <a:cs typeface="Phosphate Inline" panose="02000506050000020004" pitchFamily="2" charset="77"/>
              </a:rPr>
              <a:t> Us</a:t>
            </a:r>
          </a:p>
        </p:txBody>
      </p:sp>
      <p:pic>
        <p:nvPicPr>
          <p:cNvPr id="11" name="Picture 10" descr="A black and white logo&#10;&#10;Description automatically generated">
            <a:extLst>
              <a:ext uri="{FF2B5EF4-FFF2-40B4-BE49-F238E27FC236}">
                <a16:creationId xmlns:a16="http://schemas.microsoft.com/office/drawing/2014/main" id="{C7C521F5-DA06-468E-78EE-A0292E642EFE}"/>
              </a:ext>
            </a:extLst>
          </p:cNvPr>
          <p:cNvPicPr>
            <a:picLocks noChangeAspect="1"/>
          </p:cNvPicPr>
          <p:nvPr/>
        </p:nvPicPr>
        <p:blipFill>
          <a:blip r:embed="rId3"/>
          <a:stretch>
            <a:fillRect/>
          </a:stretch>
        </p:blipFill>
        <p:spPr>
          <a:xfrm>
            <a:off x="10095470" y="314736"/>
            <a:ext cx="1772442" cy="1045741"/>
          </a:xfrm>
          <a:custGeom>
            <a:avLst/>
            <a:gdLst/>
            <a:ahLst/>
            <a:cxnLst/>
            <a:rect l="l" t="t" r="r" b="b"/>
            <a:pathLst>
              <a:path w="2434045" h="2435676">
                <a:moveTo>
                  <a:pt x="0" y="0"/>
                </a:moveTo>
                <a:lnTo>
                  <a:pt x="2434045" y="0"/>
                </a:lnTo>
                <a:lnTo>
                  <a:pt x="2434045" y="2435676"/>
                </a:lnTo>
                <a:lnTo>
                  <a:pt x="0" y="2435676"/>
                </a:lnTo>
                <a:close/>
              </a:path>
            </a:pathLst>
          </a:custGeom>
        </p:spPr>
      </p:pic>
      <p:pic>
        <p:nvPicPr>
          <p:cNvPr id="5" name="Graphic 4" descr="Email outline">
            <a:extLst>
              <a:ext uri="{FF2B5EF4-FFF2-40B4-BE49-F238E27FC236}">
                <a16:creationId xmlns:a16="http://schemas.microsoft.com/office/drawing/2014/main" id="{749A668B-6BDA-6B80-B0B7-3CFCBBD84F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8119" y="2493148"/>
            <a:ext cx="1347957" cy="1347957"/>
          </a:xfrm>
          <a:custGeom>
            <a:avLst/>
            <a:gdLst/>
            <a:ahLst/>
            <a:cxnLst/>
            <a:rect l="l" t="t" r="r" b="b"/>
            <a:pathLst>
              <a:path w="2434045" h="2435676">
                <a:moveTo>
                  <a:pt x="0" y="0"/>
                </a:moveTo>
                <a:lnTo>
                  <a:pt x="2434045" y="0"/>
                </a:lnTo>
                <a:lnTo>
                  <a:pt x="2434045" y="2435676"/>
                </a:lnTo>
                <a:lnTo>
                  <a:pt x="0" y="2435676"/>
                </a:lnTo>
                <a:close/>
              </a:path>
            </a:pathLst>
          </a:custGeom>
        </p:spPr>
      </p:pic>
      <p:sp>
        <p:nvSpPr>
          <p:cNvPr id="13" name="TextBox 12">
            <a:extLst>
              <a:ext uri="{FF2B5EF4-FFF2-40B4-BE49-F238E27FC236}">
                <a16:creationId xmlns:a16="http://schemas.microsoft.com/office/drawing/2014/main" id="{28937DFE-035B-EE17-FFEF-206A5B759920}"/>
              </a:ext>
            </a:extLst>
          </p:cNvPr>
          <p:cNvSpPr txBox="1"/>
          <p:nvPr/>
        </p:nvSpPr>
        <p:spPr>
          <a:xfrm>
            <a:off x="2160802" y="2832855"/>
            <a:ext cx="5228140" cy="800219"/>
          </a:xfrm>
          <a:prstGeom prst="rect">
            <a:avLst/>
          </a:prstGeom>
          <a:noFill/>
        </p:spPr>
        <p:txBody>
          <a:bodyPr wrap="square" rtlCol="0">
            <a:spAutoFit/>
          </a:bodyPr>
          <a:lstStyle/>
          <a:p>
            <a:r>
              <a:rPr lang="en-US" sz="2300" dirty="0">
                <a:solidFill>
                  <a:srgbClr val="FFFFFF"/>
                </a:solidFill>
                <a:latin typeface="Sagona" panose="02010004040101010103" pitchFamily="2" charset="0"/>
                <a:hlinkClick r:id="rId6">
                  <a:extLst>
                    <a:ext uri="{A12FA001-AC4F-418D-AE19-62706E023703}">
                      <ahyp:hlinkClr xmlns:ahyp="http://schemas.microsoft.com/office/drawing/2018/hyperlinkcolor" val="tx"/>
                    </a:ext>
                  </a:extLst>
                </a:hlinkClick>
              </a:rPr>
              <a:t>kellylucas97@yahoo.com</a:t>
            </a:r>
            <a:endParaRPr lang="en-US" sz="2300" dirty="0">
              <a:solidFill>
                <a:srgbClr val="FFFFFF"/>
              </a:solidFill>
              <a:latin typeface="Sagona" panose="02010004040101010103" pitchFamily="2" charset="0"/>
            </a:endParaRPr>
          </a:p>
          <a:p>
            <a:endParaRPr lang="en-US" sz="2300" dirty="0">
              <a:latin typeface="Sagona" panose="02010004040101010103" pitchFamily="2" charset="0"/>
            </a:endParaRPr>
          </a:p>
        </p:txBody>
      </p:sp>
      <p:sp>
        <p:nvSpPr>
          <p:cNvPr id="2" name="TextBox 1">
            <a:extLst>
              <a:ext uri="{FF2B5EF4-FFF2-40B4-BE49-F238E27FC236}">
                <a16:creationId xmlns:a16="http://schemas.microsoft.com/office/drawing/2014/main" id="{98638AF7-5896-F663-D2A3-B02034273621}"/>
              </a:ext>
            </a:extLst>
          </p:cNvPr>
          <p:cNvSpPr txBox="1"/>
          <p:nvPr/>
        </p:nvSpPr>
        <p:spPr>
          <a:xfrm>
            <a:off x="2186401" y="3659286"/>
            <a:ext cx="5228140" cy="800219"/>
          </a:xfrm>
          <a:prstGeom prst="rect">
            <a:avLst/>
          </a:prstGeom>
          <a:noFill/>
        </p:spPr>
        <p:txBody>
          <a:bodyPr wrap="square" rtlCol="0">
            <a:spAutoFit/>
          </a:bodyPr>
          <a:lstStyle/>
          <a:p>
            <a:r>
              <a:rPr lang="en-US" sz="2300" dirty="0">
                <a:solidFill>
                  <a:srgbClr val="FFFFFF"/>
                </a:solidFill>
                <a:latin typeface="Sagona" panose="02010004040101010103" pitchFamily="2" charset="0"/>
                <a:hlinkClick r:id="rId7">
                  <a:extLst>
                    <a:ext uri="{A12FA001-AC4F-418D-AE19-62706E023703}">
                      <ahyp:hlinkClr xmlns:ahyp="http://schemas.microsoft.com/office/drawing/2018/hyperlinkcolor" val="tx"/>
                    </a:ext>
                  </a:extLst>
                </a:hlinkClick>
              </a:rPr>
              <a:t>president@aacunap.org</a:t>
            </a:r>
            <a:endParaRPr lang="en-US" sz="2300" dirty="0">
              <a:solidFill>
                <a:srgbClr val="FFFFFF"/>
              </a:solidFill>
              <a:latin typeface="Sagona" panose="02010004040101010103" pitchFamily="2" charset="0"/>
            </a:endParaRPr>
          </a:p>
          <a:p>
            <a:endParaRPr lang="en-US" sz="2300" dirty="0">
              <a:latin typeface="Sagona" panose="02010004040101010103" pitchFamily="2" charset="0"/>
            </a:endParaRPr>
          </a:p>
        </p:txBody>
      </p:sp>
    </p:spTree>
    <p:extLst>
      <p:ext uri="{BB962C8B-B14F-4D97-AF65-F5344CB8AC3E}">
        <p14:creationId xmlns:p14="http://schemas.microsoft.com/office/powerpoint/2010/main" val="21916146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 name="Group 1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8" name="Freeform: Shape 14">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15">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Oval 34">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Oval 35">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0" name="Rectangle 19">
            <a:extLst>
              <a:ext uri="{FF2B5EF4-FFF2-40B4-BE49-F238E27FC236}">
                <a16:creationId xmlns:a16="http://schemas.microsoft.com/office/drawing/2014/main" id="{1997061E-3447-40AF-B361-EE5D7E386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C1AE7C-DCBE-AEF3-D689-99360A9506C6}"/>
              </a:ext>
            </a:extLst>
          </p:cNvPr>
          <p:cNvSpPr>
            <a:spLocks noGrp="1"/>
          </p:cNvSpPr>
          <p:nvPr>
            <p:ph type="title"/>
          </p:nvPr>
        </p:nvSpPr>
        <p:spPr>
          <a:xfrm>
            <a:off x="5267325" y="549275"/>
            <a:ext cx="6373812" cy="3777421"/>
          </a:xfrm>
        </p:spPr>
        <p:txBody>
          <a:bodyPr vert="horz" wrap="square" lIns="0" tIns="0" rIns="0" bIns="0" rtlCol="0" anchor="b" anchorCtr="0">
            <a:normAutofit/>
          </a:bodyPr>
          <a:lstStyle/>
          <a:p>
            <a:r>
              <a:rPr lang="en-US" sz="8000" dirty="0"/>
              <a:t>THANK YOU</a:t>
            </a:r>
          </a:p>
        </p:txBody>
      </p:sp>
      <p:grpSp>
        <p:nvGrpSpPr>
          <p:cNvPr id="22" name="Group 21">
            <a:extLst>
              <a:ext uri="{FF2B5EF4-FFF2-40B4-BE49-F238E27FC236}">
                <a16:creationId xmlns:a16="http://schemas.microsoft.com/office/drawing/2014/main" id="{29852CF9-0BB2-4896-8B33-ADF9E59B49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16718" y="856763"/>
            <a:ext cx="1468514" cy="1521012"/>
            <a:chOff x="5236793" y="2432482"/>
            <a:chExt cx="1468514" cy="1521012"/>
          </a:xfrm>
        </p:grpSpPr>
        <p:sp>
          <p:nvSpPr>
            <p:cNvPr id="37" name="Freeform 5">
              <a:extLst>
                <a:ext uri="{FF2B5EF4-FFF2-40B4-BE49-F238E27FC236}">
                  <a16:creationId xmlns:a16="http://schemas.microsoft.com/office/drawing/2014/main" id="{E79CA92F-265C-4597-89CB-329767328B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463135" y="2432482"/>
              <a:ext cx="1242172" cy="729202"/>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Freeform 6">
              <a:extLst>
                <a:ext uri="{FF2B5EF4-FFF2-40B4-BE49-F238E27FC236}">
                  <a16:creationId xmlns:a16="http://schemas.microsoft.com/office/drawing/2014/main" id="{D9A45552-B7CA-4E93-939E-352BEBA71A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36793" y="2566400"/>
              <a:ext cx="611884" cy="1076550"/>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Freeform 8">
              <a:extLst>
                <a:ext uri="{FF2B5EF4-FFF2-40B4-BE49-F238E27FC236}">
                  <a16:creationId xmlns:a16="http://schemas.microsoft.com/office/drawing/2014/main" id="{8D7B6E7F-9785-434F-B05B-E972A1773D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765469" y="2876944"/>
              <a:ext cx="630288" cy="1076550"/>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40000"/>
                    <a:lumOff val="60000"/>
                    <a:alpha val="60000"/>
                  </a:schemeClr>
                </a:gs>
              </a:gsLst>
              <a:lin ang="18000000" scaled="0"/>
              <a:tileRect/>
            </a:gradFill>
            <a:ln>
              <a:noFill/>
            </a:ln>
            <a:effectLst>
              <a:innerShdw blurRad="508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7" name="Oval 26">
            <a:extLst>
              <a:ext uri="{FF2B5EF4-FFF2-40B4-BE49-F238E27FC236}">
                <a16:creationId xmlns:a16="http://schemas.microsoft.com/office/drawing/2014/main" id="{9659A3D4-9896-4F11-9112-6C5E0390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5746" y="1659500"/>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 name="Group 28">
            <a:extLst>
              <a:ext uri="{FF2B5EF4-FFF2-40B4-BE49-F238E27FC236}">
                <a16:creationId xmlns:a16="http://schemas.microsoft.com/office/drawing/2014/main" id="{50D25812-D4C9-48D5-8E64-65C4BB4218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0176" y="3037220"/>
            <a:ext cx="3960000" cy="2696065"/>
            <a:chOff x="3433290" y="8649159"/>
            <a:chExt cx="3960000" cy="2696065"/>
          </a:xfrm>
        </p:grpSpPr>
        <p:sp>
          <p:nvSpPr>
            <p:cNvPr id="30" name="Freeform: Shape 29">
              <a:extLst>
                <a:ext uri="{FF2B5EF4-FFF2-40B4-BE49-F238E27FC236}">
                  <a16:creationId xmlns:a16="http://schemas.microsoft.com/office/drawing/2014/main" id="{3F0EA802-54E3-4D3B-9253-112BE1342DA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3685353" y="9468714"/>
              <a:ext cx="3707937" cy="1853969"/>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57BBC533-5FA8-430D-837D-70DD9EC007C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3565739" y="9180381"/>
              <a:ext cx="3707937" cy="216484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F56FEF69-54B2-43E1-84AA-F798608417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3792781" y="10251719"/>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Oval 32">
              <a:extLst>
                <a:ext uri="{FF2B5EF4-FFF2-40B4-BE49-F238E27FC236}">
                  <a16:creationId xmlns:a16="http://schemas.microsoft.com/office/drawing/2014/main" id="{598519AB-CAAE-4D25-8B45-03A802C877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754832" y="8289668"/>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756852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1B62C8-C7D2-3F77-A906-514FCB0788A2}"/>
              </a:ext>
            </a:extLst>
          </p:cNvPr>
          <p:cNvSpPr>
            <a:spLocks noGrp="1"/>
          </p:cNvSpPr>
          <p:nvPr>
            <p:ph type="title"/>
          </p:nvPr>
        </p:nvSpPr>
        <p:spPr>
          <a:xfrm>
            <a:off x="1340540" y="449672"/>
            <a:ext cx="5437188" cy="1997855"/>
          </a:xfrm>
        </p:spPr>
        <p:txBody>
          <a:bodyPr wrap="square" anchor="t">
            <a:normAutofit/>
          </a:bodyPr>
          <a:lstStyle/>
          <a:p>
            <a:r>
              <a:rPr lang="en-US" sz="6500" dirty="0">
                <a:latin typeface="Sagona" panose="02010004040101010103" pitchFamily="2" charset="0"/>
              </a:rPr>
              <a:t>GOALS</a:t>
            </a:r>
          </a:p>
        </p:txBody>
      </p:sp>
      <p:sp>
        <p:nvSpPr>
          <p:cNvPr id="10" name="Oval 9">
            <a:extLst>
              <a:ext uri="{FF2B5EF4-FFF2-40B4-BE49-F238E27FC236}">
                <a16:creationId xmlns:a16="http://schemas.microsoft.com/office/drawing/2014/main" id="{6959C3E7-D59B-44C4-9BBD-3BC2A41A0C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151" y="3295640"/>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1">
            <a:extLst>
              <a:ext uri="{FF2B5EF4-FFF2-40B4-BE49-F238E27FC236}">
                <a16:creationId xmlns:a16="http://schemas.microsoft.com/office/drawing/2014/main" id="{3654876B-FB01-4E58-9C9F-3D510011B1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22329" y="4018501"/>
            <a:ext cx="1468514" cy="1521012"/>
            <a:chOff x="8926879" y="88028"/>
            <a:chExt cx="1468514" cy="1521012"/>
          </a:xfrm>
        </p:grpSpPr>
        <p:sp>
          <p:nvSpPr>
            <p:cNvPr id="13" name="Freeform 5">
              <a:extLst>
                <a:ext uri="{FF2B5EF4-FFF2-40B4-BE49-F238E27FC236}">
                  <a16:creationId xmlns:a16="http://schemas.microsoft.com/office/drawing/2014/main" id="{6EE14B10-2C91-4CF8-ABB6-7E21AA98C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9153221" y="88028"/>
              <a:ext cx="1242172" cy="729202"/>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6">
              <a:extLst>
                <a:ext uri="{FF2B5EF4-FFF2-40B4-BE49-F238E27FC236}">
                  <a16:creationId xmlns:a16="http://schemas.microsoft.com/office/drawing/2014/main" id="{5A93B35E-1AB2-4CCC-91AC-122E57A18A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8926879" y="221946"/>
              <a:ext cx="611884" cy="1076550"/>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eform 8">
              <a:extLst>
                <a:ext uri="{FF2B5EF4-FFF2-40B4-BE49-F238E27FC236}">
                  <a16:creationId xmlns:a16="http://schemas.microsoft.com/office/drawing/2014/main" id="{E9951197-11BD-489A-BF2C-E542541ABC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9455555" y="532490"/>
              <a:ext cx="630288" cy="1076550"/>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40000"/>
                    <a:lumOff val="60000"/>
                    <a:alpha val="60000"/>
                  </a:schemeClr>
                </a:gs>
              </a:gsLst>
              <a:lin ang="18000000" scaled="0"/>
              <a:tileRect/>
            </a:gradFill>
            <a:ln>
              <a:noFill/>
            </a:ln>
            <a:effectLst>
              <a:innerShdw blurRad="508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Content Placeholder 2">
            <a:extLst>
              <a:ext uri="{FF2B5EF4-FFF2-40B4-BE49-F238E27FC236}">
                <a16:creationId xmlns:a16="http://schemas.microsoft.com/office/drawing/2014/main" id="{ACBFE598-296D-7452-8C71-B0DF31ABD299}"/>
              </a:ext>
            </a:extLst>
          </p:cNvPr>
          <p:cNvSpPr>
            <a:spLocks noGrp="1"/>
          </p:cNvSpPr>
          <p:nvPr>
            <p:ph idx="1"/>
          </p:nvPr>
        </p:nvSpPr>
        <p:spPr>
          <a:xfrm>
            <a:off x="1919605" y="2251924"/>
            <a:ext cx="9716246" cy="3639277"/>
          </a:xfrm>
        </p:spPr>
        <p:txBody>
          <a:bodyPr anchor="t">
            <a:normAutofit/>
          </a:bodyPr>
          <a:lstStyle/>
          <a:p>
            <a:pPr>
              <a:buFont typeface="Wingdings" panose="05000000000000000000" pitchFamily="2" charset="2"/>
              <a:buChar char="Ø"/>
            </a:pPr>
            <a:r>
              <a:rPr lang="en-US" sz="2800" dirty="0">
                <a:solidFill>
                  <a:srgbClr val="FFFFFF"/>
                </a:solidFill>
                <a:latin typeface="Sagona" panose="02010004040101010103" pitchFamily="2" charset="0"/>
              </a:rPr>
              <a:t> WHY – do we have rules</a:t>
            </a:r>
          </a:p>
          <a:p>
            <a:pPr>
              <a:buFont typeface="Wingdings" panose="05000000000000000000" pitchFamily="2" charset="2"/>
              <a:buChar char="Ø"/>
            </a:pPr>
            <a:r>
              <a:rPr lang="en-US" sz="2800" dirty="0">
                <a:solidFill>
                  <a:srgbClr val="FFFFFF"/>
                </a:solidFill>
                <a:latin typeface="Sagona" panose="02010004040101010103" pitchFamily="2" charset="0"/>
              </a:rPr>
              <a:t> WHO – can use those rules and who decides</a:t>
            </a:r>
          </a:p>
          <a:p>
            <a:pPr>
              <a:buFont typeface="Wingdings" panose="05000000000000000000" pitchFamily="2" charset="2"/>
              <a:buChar char="Ø"/>
            </a:pPr>
            <a:r>
              <a:rPr lang="en-US" sz="2800" dirty="0">
                <a:solidFill>
                  <a:srgbClr val="FFFFFF"/>
                </a:solidFill>
                <a:latin typeface="Sagona" panose="02010004040101010103" pitchFamily="2" charset="0"/>
              </a:rPr>
              <a:t> WHEN – to use proper procedure</a:t>
            </a:r>
          </a:p>
          <a:p>
            <a:pPr>
              <a:buFont typeface="Wingdings" panose="05000000000000000000" pitchFamily="2" charset="2"/>
              <a:buChar char="Ø"/>
            </a:pPr>
            <a:r>
              <a:rPr lang="en-US" sz="2800" dirty="0">
                <a:solidFill>
                  <a:srgbClr val="FFFFFF"/>
                </a:solidFill>
                <a:latin typeface="Sagona" panose="02010004040101010103" pitchFamily="2" charset="0"/>
              </a:rPr>
              <a:t> HOW – to use the rules for an effective and efficient meeting</a:t>
            </a:r>
          </a:p>
        </p:txBody>
      </p:sp>
    </p:spTree>
    <p:extLst>
      <p:ext uri="{BB962C8B-B14F-4D97-AF65-F5344CB8AC3E}">
        <p14:creationId xmlns:p14="http://schemas.microsoft.com/office/powerpoint/2010/main" val="3789158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4585E-7735-AEA7-D2B7-1A48F065D2E2}"/>
              </a:ext>
            </a:extLst>
          </p:cNvPr>
          <p:cNvSpPr>
            <a:spLocks noGrp="1"/>
          </p:cNvSpPr>
          <p:nvPr>
            <p:ph type="title"/>
          </p:nvPr>
        </p:nvSpPr>
        <p:spPr/>
        <p:txBody>
          <a:bodyPr>
            <a:normAutofit/>
          </a:bodyPr>
          <a:lstStyle/>
          <a:p>
            <a:r>
              <a:rPr lang="en-US" sz="5400" dirty="0">
                <a:latin typeface="Sagona" panose="02010004040101010103" pitchFamily="2" charset="0"/>
              </a:rPr>
              <a:t>PARLIAMENTARY LAW</a:t>
            </a:r>
          </a:p>
        </p:txBody>
      </p:sp>
      <p:sp>
        <p:nvSpPr>
          <p:cNvPr id="7" name="Title 1">
            <a:extLst>
              <a:ext uri="{FF2B5EF4-FFF2-40B4-BE49-F238E27FC236}">
                <a16:creationId xmlns:a16="http://schemas.microsoft.com/office/drawing/2014/main" id="{95A060A8-5C2E-F2E8-EC2F-3A3470A3BF75}"/>
              </a:ext>
            </a:extLst>
          </p:cNvPr>
          <p:cNvSpPr txBox="1">
            <a:spLocks/>
          </p:cNvSpPr>
          <p:nvPr/>
        </p:nvSpPr>
        <p:spPr>
          <a:xfrm>
            <a:off x="5670678" y="3097194"/>
            <a:ext cx="7130921" cy="984885"/>
          </a:xfrm>
          <a:prstGeom prst="rect">
            <a:avLst/>
          </a:prstGeom>
        </p:spPr>
        <p:txBody>
          <a:bodyPr vert="horz" wrap="square" lIns="0" tIns="0" rIns="0" bIns="0" rtlCol="0" anchor="t" anchorCtr="0">
            <a:normAutofit fontScale="97500"/>
          </a:bodyPr>
          <a:lstStyle>
            <a:lvl1pPr algn="l" defTabSz="914400" rtl="0" eaLnBrk="1" latinLnBrk="0" hangingPunct="1">
              <a:lnSpc>
                <a:spcPct val="100000"/>
              </a:lnSpc>
              <a:spcBef>
                <a:spcPct val="0"/>
              </a:spcBef>
              <a:buNone/>
              <a:defRPr lang="en-US" sz="3200" kern="1200">
                <a:solidFill>
                  <a:schemeClr val="tx1"/>
                </a:solidFill>
                <a:latin typeface="+mj-lt"/>
                <a:ea typeface="+mj-ea"/>
                <a:cs typeface="+mj-cs"/>
              </a:defRPr>
            </a:lvl1pPr>
          </a:lstStyle>
          <a:p>
            <a:r>
              <a:rPr lang="en-US" dirty="0">
                <a:latin typeface="Sagona" panose="02010004040101010103" pitchFamily="2" charset="0"/>
              </a:rPr>
              <a:t>What is this and who is Robert?</a:t>
            </a:r>
          </a:p>
        </p:txBody>
      </p:sp>
      <p:grpSp>
        <p:nvGrpSpPr>
          <p:cNvPr id="9" name="object 2">
            <a:extLst>
              <a:ext uri="{FF2B5EF4-FFF2-40B4-BE49-F238E27FC236}">
                <a16:creationId xmlns:a16="http://schemas.microsoft.com/office/drawing/2014/main" id="{8DCEF9E7-466D-72FF-733A-22C1251087F6}"/>
              </a:ext>
            </a:extLst>
          </p:cNvPr>
          <p:cNvGrpSpPr/>
          <p:nvPr/>
        </p:nvGrpSpPr>
        <p:grpSpPr>
          <a:xfrm>
            <a:off x="1271777" y="2144630"/>
            <a:ext cx="2621007" cy="3460738"/>
            <a:chOff x="1099751" y="0"/>
            <a:chExt cx="5700384" cy="6063170"/>
          </a:xfrm>
        </p:grpSpPr>
        <p:pic>
          <p:nvPicPr>
            <p:cNvPr id="10" name="object 3">
              <a:extLst>
                <a:ext uri="{FF2B5EF4-FFF2-40B4-BE49-F238E27FC236}">
                  <a16:creationId xmlns:a16="http://schemas.microsoft.com/office/drawing/2014/main" id="{3288CFB6-6027-2843-EF72-62A50C8C771B}"/>
                </a:ext>
              </a:extLst>
            </p:cNvPr>
            <p:cNvPicPr/>
            <p:nvPr/>
          </p:nvPicPr>
          <p:blipFill>
            <a:blip r:embed="rId3" cstate="print"/>
            <a:stretch>
              <a:fillRect/>
            </a:stretch>
          </p:blipFill>
          <p:spPr>
            <a:xfrm>
              <a:off x="1099751" y="0"/>
              <a:ext cx="5700384" cy="5066270"/>
            </a:xfrm>
            <a:prstGeom prst="rect">
              <a:avLst/>
            </a:prstGeom>
          </p:spPr>
        </p:pic>
        <p:pic>
          <p:nvPicPr>
            <p:cNvPr id="12" name="object 5">
              <a:extLst>
                <a:ext uri="{FF2B5EF4-FFF2-40B4-BE49-F238E27FC236}">
                  <a16:creationId xmlns:a16="http://schemas.microsoft.com/office/drawing/2014/main" id="{A5A00794-6BD5-C954-55A4-E606E79CEF41}"/>
                </a:ext>
              </a:extLst>
            </p:cNvPr>
            <p:cNvPicPr/>
            <p:nvPr/>
          </p:nvPicPr>
          <p:blipFill>
            <a:blip r:embed="rId4" cstate="print"/>
            <a:stretch>
              <a:fillRect/>
            </a:stretch>
          </p:blipFill>
          <p:spPr>
            <a:xfrm>
              <a:off x="1861738" y="1352172"/>
              <a:ext cx="3525077" cy="4710997"/>
            </a:xfrm>
            <a:prstGeom prst="rect">
              <a:avLst/>
            </a:prstGeom>
          </p:spPr>
        </p:pic>
      </p:grpSp>
    </p:spTree>
    <p:extLst>
      <p:ext uri="{BB962C8B-B14F-4D97-AF65-F5344CB8AC3E}">
        <p14:creationId xmlns:p14="http://schemas.microsoft.com/office/powerpoint/2010/main" val="1039977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0" name="Freeform: Shape 9">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Oval 10">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eform: Shape 12">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15" name="Rectangle 14">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EFA05F-2924-B5FF-868F-0AD95FFA1A8E}"/>
              </a:ext>
            </a:extLst>
          </p:cNvPr>
          <p:cNvSpPr>
            <a:spLocks noGrp="1"/>
          </p:cNvSpPr>
          <p:nvPr>
            <p:ph type="title"/>
          </p:nvPr>
        </p:nvSpPr>
        <p:spPr>
          <a:xfrm>
            <a:off x="1930357" y="447664"/>
            <a:ext cx="10030983" cy="1656715"/>
          </a:xfrm>
        </p:spPr>
        <p:txBody>
          <a:bodyPr vert="horz" wrap="square" lIns="0" tIns="0" rIns="0" bIns="0" rtlCol="0" anchor="t" anchorCtr="0">
            <a:noAutofit/>
          </a:bodyPr>
          <a:lstStyle/>
          <a:p>
            <a:r>
              <a:rPr lang="en-US" sz="5000" dirty="0">
                <a:latin typeface="Sagona" panose="02010004040101010103" pitchFamily="2" charset="0"/>
              </a:rPr>
              <a:t>PRINCIPLES OF PARLIAMENTARY LAW</a:t>
            </a:r>
          </a:p>
        </p:txBody>
      </p:sp>
      <p:sp>
        <p:nvSpPr>
          <p:cNvPr id="17" name="Oval 16">
            <a:extLst>
              <a:ext uri="{FF2B5EF4-FFF2-40B4-BE49-F238E27FC236}">
                <a16:creationId xmlns:a16="http://schemas.microsoft.com/office/drawing/2014/main" id="{504E6BD3-B518-46A4-9CC0-30D095552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9157" y="158455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9" name="Group 18">
            <a:extLst>
              <a:ext uri="{FF2B5EF4-FFF2-40B4-BE49-F238E27FC236}">
                <a16:creationId xmlns:a16="http://schemas.microsoft.com/office/drawing/2014/main" id="{A31FBE92-3FC2-48E4-874B-A5273A0425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0526" y="2488515"/>
            <a:ext cx="1262947" cy="1335600"/>
            <a:chOff x="2678417" y="2427951"/>
            <a:chExt cx="1262947" cy="1335600"/>
          </a:xfrm>
        </p:grpSpPr>
        <p:sp>
          <p:nvSpPr>
            <p:cNvPr id="20" name="Freeform: Shape 19">
              <a:extLst>
                <a:ext uri="{FF2B5EF4-FFF2-40B4-BE49-F238E27FC236}">
                  <a16:creationId xmlns:a16="http://schemas.microsoft.com/office/drawing/2014/main" id="{4F7C333A-2381-4657-ACDA-47654B21FA7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74A5CCC1-7BBD-4F00-82CF-C7683D9FF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3" name="Freeform: Shape 22">
            <a:extLst>
              <a:ext uri="{FF2B5EF4-FFF2-40B4-BE49-F238E27FC236}">
                <a16:creationId xmlns:a16="http://schemas.microsoft.com/office/drawing/2014/main" id="{A0DAEA90-11E9-4069-BC2C-6F65C6C1C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flipH="1" flipV="1">
            <a:off x="8600937" y="4090109"/>
            <a:ext cx="3682485" cy="1853969"/>
          </a:xfrm>
          <a:custGeom>
            <a:avLst/>
            <a:gdLst>
              <a:gd name="connsiteX0" fmla="*/ 3682485 w 3682485"/>
              <a:gd name="connsiteY0" fmla="*/ 1853969 h 1853969"/>
              <a:gd name="connsiteX1" fmla="*/ 2755500 w 3682485"/>
              <a:gd name="connsiteY1" fmla="*/ 1853969 h 1853969"/>
              <a:gd name="connsiteX2" fmla="*/ 1828517 w 3682485"/>
              <a:gd name="connsiteY2" fmla="*/ 926985 h 1853969"/>
              <a:gd name="connsiteX3" fmla="*/ 901534 w 3682485"/>
              <a:gd name="connsiteY3" fmla="*/ 1853969 h 1853969"/>
              <a:gd name="connsiteX4" fmla="*/ 293606 w 3682485"/>
              <a:gd name="connsiteY4" fmla="*/ 1853969 h 1853969"/>
              <a:gd name="connsiteX5" fmla="*/ 0 w 3682485"/>
              <a:gd name="connsiteY5" fmla="*/ 1560363 h 1853969"/>
              <a:gd name="connsiteX6" fmla="*/ 12215 w 3682485"/>
              <a:gd name="connsiteY6" fmla="*/ 1480329 h 1853969"/>
              <a:gd name="connsiteX7" fmla="*/ 1828517 w 3682485"/>
              <a:gd name="connsiteY7" fmla="*/ 0 h 1853969"/>
              <a:gd name="connsiteX8" fmla="*/ 3682485 w 3682485"/>
              <a:gd name="connsiteY8"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2485" h="1853969">
                <a:moveTo>
                  <a:pt x="3682485" y="1853969"/>
                </a:moveTo>
                <a:lnTo>
                  <a:pt x="2755500" y="1853969"/>
                </a:lnTo>
                <a:cubicBezTo>
                  <a:pt x="2755500" y="1342010"/>
                  <a:pt x="2340476" y="926985"/>
                  <a:pt x="1828517" y="926985"/>
                </a:cubicBezTo>
                <a:cubicBezTo>
                  <a:pt x="1316558" y="926985"/>
                  <a:pt x="901534" y="1342010"/>
                  <a:pt x="901534" y="1853969"/>
                </a:cubicBezTo>
                <a:lnTo>
                  <a:pt x="293606" y="1853969"/>
                </a:lnTo>
                <a:lnTo>
                  <a:pt x="0" y="1560363"/>
                </a:lnTo>
                <a:lnTo>
                  <a:pt x="12215" y="1480329"/>
                </a:lnTo>
                <a:cubicBezTo>
                  <a:pt x="185091" y="635508"/>
                  <a:pt x="932589" y="0"/>
                  <a:pt x="1828517" y="0"/>
                </a:cubicBezTo>
                <a:cubicBezTo>
                  <a:pt x="2852434" y="0"/>
                  <a:pt x="3682485" y="830051"/>
                  <a:pt x="368248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508000" dist="101600" dir="96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5" name="Freeform: Shape 24">
            <a:extLst>
              <a:ext uri="{FF2B5EF4-FFF2-40B4-BE49-F238E27FC236}">
                <a16:creationId xmlns:a16="http://schemas.microsoft.com/office/drawing/2014/main" id="{E0E8189B-747E-48AE-99A9-1BEE680125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flipH="1" flipV="1">
            <a:off x="8711129" y="3843994"/>
            <a:ext cx="3644147" cy="2149759"/>
          </a:xfrm>
          <a:custGeom>
            <a:avLst/>
            <a:gdLst>
              <a:gd name="connsiteX0" fmla="*/ 3644147 w 3644147"/>
              <a:gd name="connsiteY0" fmla="*/ 2149759 h 2149759"/>
              <a:gd name="connsiteX1" fmla="*/ 2717163 w 3644147"/>
              <a:gd name="connsiteY1" fmla="*/ 2149759 h 2149759"/>
              <a:gd name="connsiteX2" fmla="*/ 1790179 w 3644147"/>
              <a:gd name="connsiteY2" fmla="*/ 1074881 h 2149759"/>
              <a:gd name="connsiteX3" fmla="*/ 863196 w 3644147"/>
              <a:gd name="connsiteY3" fmla="*/ 2149759 h 2149759"/>
              <a:gd name="connsiteX4" fmla="*/ 551057 w 3644147"/>
              <a:gd name="connsiteY4" fmla="*/ 2149759 h 2149759"/>
              <a:gd name="connsiteX5" fmla="*/ 0 w 3644147"/>
              <a:gd name="connsiteY5" fmla="*/ 1598702 h 2149759"/>
              <a:gd name="connsiteX6" fmla="*/ 19562 w 3644147"/>
              <a:gd name="connsiteY6" fmla="*/ 1510486 h 2149759"/>
              <a:gd name="connsiteX7" fmla="*/ 1790179 w 3644147"/>
              <a:gd name="connsiteY7" fmla="*/ 0 h 2149759"/>
              <a:gd name="connsiteX8" fmla="*/ 3644147 w 3644147"/>
              <a:gd name="connsiteY8" fmla="*/ 2149759 h 214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4147" h="2149759">
                <a:moveTo>
                  <a:pt x="3644147" y="2149759"/>
                </a:moveTo>
                <a:lnTo>
                  <a:pt x="2717163" y="2149759"/>
                </a:lnTo>
                <a:cubicBezTo>
                  <a:pt x="2717162" y="1556120"/>
                  <a:pt x="2302138" y="1074880"/>
                  <a:pt x="1790179" y="1074881"/>
                </a:cubicBezTo>
                <a:cubicBezTo>
                  <a:pt x="1278220" y="1074880"/>
                  <a:pt x="863196" y="1556119"/>
                  <a:pt x="863196" y="2149759"/>
                </a:cubicBezTo>
                <a:lnTo>
                  <a:pt x="551057" y="2149759"/>
                </a:lnTo>
                <a:lnTo>
                  <a:pt x="0" y="1598702"/>
                </a:lnTo>
                <a:lnTo>
                  <a:pt x="19562" y="1510486"/>
                </a:lnTo>
                <a:cubicBezTo>
                  <a:pt x="254295" y="635388"/>
                  <a:pt x="958246" y="0"/>
                  <a:pt x="1790179" y="0"/>
                </a:cubicBezTo>
                <a:cubicBezTo>
                  <a:pt x="2814097" y="0"/>
                  <a:pt x="3644147" y="962481"/>
                  <a:pt x="3644147" y="2149759"/>
                </a:cubicBezTo>
                <a:close/>
              </a:path>
            </a:pathLst>
          </a:custGeom>
          <a:solidFill>
            <a:schemeClr val="bg2">
              <a:lumMod val="50000"/>
              <a:lumOff val="50000"/>
              <a:alpha val="6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 Placeholder 3">
            <a:extLst>
              <a:ext uri="{FF2B5EF4-FFF2-40B4-BE49-F238E27FC236}">
                <a16:creationId xmlns:a16="http://schemas.microsoft.com/office/drawing/2014/main" id="{BA887613-8795-DCC8-4934-8296E720E8C5}"/>
              </a:ext>
            </a:extLst>
          </p:cNvPr>
          <p:cNvSpPr>
            <a:spLocks noGrp="1"/>
          </p:cNvSpPr>
          <p:nvPr>
            <p:ph type="body" sz="half" idx="2"/>
          </p:nvPr>
        </p:nvSpPr>
        <p:spPr>
          <a:xfrm>
            <a:off x="532355" y="2827156"/>
            <a:ext cx="4657974" cy="2989793"/>
          </a:xfrm>
        </p:spPr>
        <p:txBody>
          <a:bodyPr vert="horz" wrap="square" lIns="0" tIns="0" rIns="0" bIns="0" rtlCol="0" anchor="t">
            <a:normAutofit/>
          </a:bodyPr>
          <a:lstStyle/>
          <a:p>
            <a:pPr marL="342900" indent="-342900">
              <a:buFont typeface="Wingdings" panose="05000000000000000000" pitchFamily="2" charset="2"/>
              <a:buChar char="q"/>
            </a:pPr>
            <a:r>
              <a:rPr lang="en-US" sz="2500" dirty="0">
                <a:solidFill>
                  <a:srgbClr val="FFFFFF"/>
                </a:solidFill>
                <a:latin typeface="Sagona" panose="02010004040101010103" pitchFamily="2" charset="0"/>
              </a:rPr>
              <a:t>Majority Rules</a:t>
            </a:r>
          </a:p>
          <a:p>
            <a:pPr marL="342900" indent="-342900">
              <a:buFont typeface="Wingdings" panose="05000000000000000000" pitchFamily="2" charset="2"/>
              <a:buChar char="q"/>
            </a:pPr>
            <a:r>
              <a:rPr lang="en-US" sz="2500" dirty="0">
                <a:solidFill>
                  <a:srgbClr val="FFFFFF"/>
                </a:solidFill>
                <a:latin typeface="Sagona" panose="02010004040101010103" pitchFamily="2" charset="0"/>
              </a:rPr>
              <a:t>Minority Rights – 2/3 vote</a:t>
            </a:r>
          </a:p>
          <a:p>
            <a:pPr marL="342900" indent="-342900">
              <a:buFont typeface="Wingdings" panose="05000000000000000000" pitchFamily="2" charset="2"/>
              <a:buChar char="q"/>
            </a:pPr>
            <a:r>
              <a:rPr lang="en-US" sz="2500" dirty="0">
                <a:solidFill>
                  <a:srgbClr val="FFFFFF"/>
                </a:solidFill>
                <a:latin typeface="Sagona" panose="02010004040101010103" pitchFamily="2" charset="0"/>
              </a:rPr>
              <a:t>One question at a time</a:t>
            </a:r>
          </a:p>
          <a:p>
            <a:pPr marL="342900" indent="-342900">
              <a:buFont typeface="Wingdings" panose="05000000000000000000" pitchFamily="2" charset="2"/>
              <a:buChar char="q"/>
            </a:pPr>
            <a:r>
              <a:rPr lang="en-US" sz="2500" dirty="0">
                <a:solidFill>
                  <a:srgbClr val="FFFFFF"/>
                </a:solidFill>
                <a:latin typeface="Sagona" panose="02010004040101010103" pitchFamily="2" charset="0"/>
              </a:rPr>
              <a:t>One person, one vote</a:t>
            </a:r>
          </a:p>
        </p:txBody>
      </p:sp>
      <p:sp>
        <p:nvSpPr>
          <p:cNvPr id="27" name="Oval 26">
            <a:extLst>
              <a:ext uri="{FF2B5EF4-FFF2-40B4-BE49-F238E27FC236}">
                <a16:creationId xmlns:a16="http://schemas.microsoft.com/office/drawing/2014/main" id="{D9DE43D0-73AC-46B4-A39F-E66967A1F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flipH="1" flipV="1">
            <a:off x="10021470" y="292006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Freeform: Shape 28">
            <a:extLst>
              <a:ext uri="{FF2B5EF4-FFF2-40B4-BE49-F238E27FC236}">
                <a16:creationId xmlns:a16="http://schemas.microsoft.com/office/drawing/2014/main" id="{803C343E-7EAC-4512-955A-33B1833F2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flipH="1" flipV="1">
            <a:off x="11901768" y="4915975"/>
            <a:ext cx="214196" cy="701949"/>
          </a:xfrm>
          <a:custGeom>
            <a:avLst/>
            <a:gdLst>
              <a:gd name="connsiteX0" fmla="*/ 128682 w 214196"/>
              <a:gd name="connsiteY0" fmla="*/ 9479 h 701949"/>
              <a:gd name="connsiteX1" fmla="*/ 214196 w 214196"/>
              <a:gd name="connsiteY1" fmla="*/ 466589 h 701949"/>
              <a:gd name="connsiteX2" fmla="*/ 213337 w 214196"/>
              <a:gd name="connsiteY2" fmla="*/ 503724 h 701949"/>
              <a:gd name="connsiteX3" fmla="*/ 15112 w 214196"/>
              <a:gd name="connsiteY3" fmla="*/ 701949 h 701949"/>
              <a:gd name="connsiteX4" fmla="*/ 8417 w 214196"/>
              <a:gd name="connsiteY4" fmla="*/ 648207 h 701949"/>
              <a:gd name="connsiteX5" fmla="*/ 0 w 214196"/>
              <a:gd name="connsiteY5" fmla="*/ 466589 h 701949"/>
              <a:gd name="connsiteX6" fmla="*/ 107098 w 214196"/>
              <a:gd name="connsiteY6" fmla="*/ 0 h 701949"/>
              <a:gd name="connsiteX7" fmla="*/ 128682 w 214196"/>
              <a:gd name="connsiteY7" fmla="*/ 9479 h 70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196" h="701949">
                <a:moveTo>
                  <a:pt x="128682" y="9479"/>
                </a:moveTo>
                <a:cubicBezTo>
                  <a:pt x="177485" y="52987"/>
                  <a:pt x="214196" y="241110"/>
                  <a:pt x="214196" y="466589"/>
                </a:cubicBezTo>
                <a:lnTo>
                  <a:pt x="213337" y="503724"/>
                </a:lnTo>
                <a:lnTo>
                  <a:pt x="15112" y="701949"/>
                </a:lnTo>
                <a:lnTo>
                  <a:pt x="8417" y="648207"/>
                </a:lnTo>
                <a:cubicBezTo>
                  <a:pt x="2997" y="592384"/>
                  <a:pt x="0" y="531011"/>
                  <a:pt x="0" y="466589"/>
                </a:cubicBezTo>
                <a:cubicBezTo>
                  <a:pt x="0" y="208899"/>
                  <a:pt x="47949" y="0"/>
                  <a:pt x="107098" y="0"/>
                </a:cubicBezTo>
                <a:cubicBezTo>
                  <a:pt x="114492" y="0"/>
                  <a:pt x="121710" y="3264"/>
                  <a:pt x="128682" y="9479"/>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 Placeholder 3">
            <a:extLst>
              <a:ext uri="{FF2B5EF4-FFF2-40B4-BE49-F238E27FC236}">
                <a16:creationId xmlns:a16="http://schemas.microsoft.com/office/drawing/2014/main" id="{1287E9FB-2897-953B-C85E-23954F460133}"/>
              </a:ext>
            </a:extLst>
          </p:cNvPr>
          <p:cNvSpPr txBox="1">
            <a:spLocks/>
          </p:cNvSpPr>
          <p:nvPr/>
        </p:nvSpPr>
        <p:spPr>
          <a:xfrm>
            <a:off x="5849007" y="2372676"/>
            <a:ext cx="6112333" cy="3218180"/>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1000"/>
              </a:spcBef>
              <a:spcAft>
                <a:spcPts val="800"/>
              </a:spcAft>
              <a:buFont typeface="Arial" panose="020B0604020202020204" pitchFamily="34" charset="0"/>
              <a:buNone/>
              <a:defRPr sz="1600" kern="1200">
                <a:solidFill>
                  <a:schemeClr val="tx1">
                    <a:alpha val="60000"/>
                  </a:schemeClr>
                </a:solidFill>
                <a:latin typeface="+mn-lt"/>
                <a:ea typeface="+mn-ea"/>
                <a:cs typeface="+mn-cs"/>
              </a:defRPr>
            </a:lvl1pPr>
            <a:lvl2pPr marL="457200" indent="0" algn="l" defTabSz="914400" rtl="0" eaLnBrk="1" latinLnBrk="0" hangingPunct="1">
              <a:lnSpc>
                <a:spcPct val="110000"/>
              </a:lnSpc>
              <a:spcBef>
                <a:spcPts val="500"/>
              </a:spcBef>
              <a:spcAft>
                <a:spcPts val="800"/>
              </a:spcAft>
              <a:buFont typeface="Arial" panose="020B0604020202020204" pitchFamily="34" charset="0"/>
              <a:buNone/>
              <a:defRPr sz="1400" kern="1200">
                <a:solidFill>
                  <a:schemeClr val="tx1">
                    <a:alpha val="60000"/>
                  </a:schemeClr>
                </a:solidFill>
                <a:latin typeface="+mn-lt"/>
                <a:ea typeface="+mn-ea"/>
                <a:cs typeface="+mn-cs"/>
              </a:defRPr>
            </a:lvl2pPr>
            <a:lvl3pPr marL="914400" indent="0" algn="l" defTabSz="914400" rtl="0" eaLnBrk="1" latinLnBrk="0" hangingPunct="1">
              <a:lnSpc>
                <a:spcPct val="110000"/>
              </a:lnSpc>
              <a:spcBef>
                <a:spcPts val="500"/>
              </a:spcBef>
              <a:spcAft>
                <a:spcPts val="800"/>
              </a:spcAft>
              <a:buFont typeface="Arial" panose="020B0604020202020204" pitchFamily="34" charset="0"/>
              <a:buNone/>
              <a:defRPr sz="1200" kern="1200">
                <a:solidFill>
                  <a:schemeClr val="tx1">
                    <a:alpha val="60000"/>
                  </a:schemeClr>
                </a:solidFill>
                <a:latin typeface="+mn-lt"/>
                <a:ea typeface="+mn-ea"/>
                <a:cs typeface="+mn-cs"/>
              </a:defRPr>
            </a:lvl3pPr>
            <a:lvl4pPr marL="1371600" indent="0" algn="l" defTabSz="914400" rtl="0" eaLnBrk="1" latinLnBrk="0" hangingPunct="1">
              <a:lnSpc>
                <a:spcPct val="110000"/>
              </a:lnSpc>
              <a:spcBef>
                <a:spcPts val="500"/>
              </a:spcBef>
              <a:spcAft>
                <a:spcPts val="800"/>
              </a:spcAft>
              <a:buFont typeface="Arial" panose="020B0604020202020204" pitchFamily="34" charset="0"/>
              <a:buNone/>
              <a:defRPr sz="1000" kern="1200">
                <a:solidFill>
                  <a:schemeClr val="tx1">
                    <a:alpha val="60000"/>
                  </a:schemeClr>
                </a:solidFill>
                <a:latin typeface="+mn-lt"/>
                <a:ea typeface="+mn-ea"/>
                <a:cs typeface="+mn-cs"/>
              </a:defRPr>
            </a:lvl4pPr>
            <a:lvl5pPr marL="1828800" indent="0" algn="l" defTabSz="914400" rtl="0" eaLnBrk="1" latinLnBrk="0" hangingPunct="1">
              <a:lnSpc>
                <a:spcPct val="110000"/>
              </a:lnSpc>
              <a:spcBef>
                <a:spcPts val="500"/>
              </a:spcBef>
              <a:spcAft>
                <a:spcPts val="800"/>
              </a:spcAft>
              <a:buFont typeface="Arial" panose="020B0604020202020204" pitchFamily="34" charset="0"/>
              <a:buNone/>
              <a:defRPr sz="1000" kern="1200">
                <a:solidFill>
                  <a:schemeClr val="tx1">
                    <a:alpha val="6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Font typeface="Wingdings" panose="05000000000000000000" pitchFamily="2" charset="2"/>
              <a:buChar char="q"/>
            </a:pPr>
            <a:r>
              <a:rPr lang="en-US" sz="2500" dirty="0">
                <a:solidFill>
                  <a:srgbClr val="FFFFFF"/>
                </a:solidFill>
                <a:latin typeface="Sagona" panose="02010004040101010103" pitchFamily="2" charset="0"/>
              </a:rPr>
              <a:t>Only those present can vote</a:t>
            </a:r>
          </a:p>
          <a:p>
            <a:pPr marL="342900" indent="-342900">
              <a:buFont typeface="Wingdings" panose="05000000000000000000" pitchFamily="2" charset="2"/>
              <a:buChar char="q"/>
            </a:pPr>
            <a:r>
              <a:rPr lang="en-US" sz="2500" dirty="0">
                <a:solidFill>
                  <a:srgbClr val="FFFFFF"/>
                </a:solidFill>
                <a:latin typeface="Sagona" panose="02010004040101010103" pitchFamily="2" charset="0"/>
              </a:rPr>
              <a:t>Changing an action requires a higher vote than taking the same</a:t>
            </a:r>
          </a:p>
          <a:p>
            <a:pPr marL="342900" indent="-342900">
              <a:buFont typeface="Wingdings" panose="05000000000000000000" pitchFamily="2" charset="2"/>
              <a:buChar char="q"/>
            </a:pPr>
            <a:r>
              <a:rPr lang="en-US" sz="2500" dirty="0">
                <a:solidFill>
                  <a:srgbClr val="FFFFFF"/>
                </a:solidFill>
                <a:latin typeface="Sagona" panose="02010004040101010103" pitchFamily="2" charset="0"/>
              </a:rPr>
              <a:t>Organizations must follow their own rules</a:t>
            </a:r>
          </a:p>
          <a:p>
            <a:pPr marL="342900" indent="-342900">
              <a:buFont typeface="Wingdings" panose="05000000000000000000" pitchFamily="2" charset="2"/>
              <a:buChar char="q"/>
            </a:pPr>
            <a:r>
              <a:rPr lang="en-US" sz="2500" dirty="0">
                <a:solidFill>
                  <a:srgbClr val="FFFFFF"/>
                </a:solidFill>
                <a:latin typeface="Sagona" panose="02010004040101010103" pitchFamily="2" charset="0"/>
              </a:rPr>
              <a:t>Absentee Rights – previous notice</a:t>
            </a:r>
          </a:p>
        </p:txBody>
      </p:sp>
    </p:spTree>
    <p:extLst>
      <p:ext uri="{BB962C8B-B14F-4D97-AF65-F5344CB8AC3E}">
        <p14:creationId xmlns:p14="http://schemas.microsoft.com/office/powerpoint/2010/main" val="1515899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32E9-FB86-9C13-550B-8C74A0ED3B5E}"/>
              </a:ext>
            </a:extLst>
          </p:cNvPr>
          <p:cNvSpPr>
            <a:spLocks noGrp="1"/>
          </p:cNvSpPr>
          <p:nvPr>
            <p:ph type="title"/>
          </p:nvPr>
        </p:nvSpPr>
        <p:spPr>
          <a:xfrm>
            <a:off x="563563" y="474345"/>
            <a:ext cx="11077574" cy="1292671"/>
          </a:xfrm>
        </p:spPr>
        <p:txBody>
          <a:bodyPr/>
          <a:lstStyle/>
          <a:p>
            <a:r>
              <a:rPr lang="en-US" dirty="0">
                <a:latin typeface="Sagona" panose="02010004040101010103" pitchFamily="2" charset="0"/>
              </a:rPr>
              <a:t>Member Rights</a:t>
            </a:r>
          </a:p>
        </p:txBody>
      </p:sp>
      <p:grpSp>
        <p:nvGrpSpPr>
          <p:cNvPr id="4" name="object 2">
            <a:extLst>
              <a:ext uri="{FF2B5EF4-FFF2-40B4-BE49-F238E27FC236}">
                <a16:creationId xmlns:a16="http://schemas.microsoft.com/office/drawing/2014/main" id="{5B84A4BE-AB7D-4394-BA20-A7A5D0BC6B73}"/>
              </a:ext>
            </a:extLst>
          </p:cNvPr>
          <p:cNvGrpSpPr/>
          <p:nvPr/>
        </p:nvGrpSpPr>
        <p:grpSpPr>
          <a:xfrm>
            <a:off x="1099750" y="2157284"/>
            <a:ext cx="3097427" cy="3786316"/>
            <a:chOff x="0" y="0"/>
            <a:chExt cx="8653780" cy="10287000"/>
          </a:xfrm>
        </p:grpSpPr>
        <p:pic>
          <p:nvPicPr>
            <p:cNvPr id="5" name="object 3">
              <a:extLst>
                <a:ext uri="{FF2B5EF4-FFF2-40B4-BE49-F238E27FC236}">
                  <a16:creationId xmlns:a16="http://schemas.microsoft.com/office/drawing/2014/main" id="{40B8E898-8A41-4249-3AA8-3C882ABC1AAE}"/>
                </a:ext>
              </a:extLst>
            </p:cNvPr>
            <p:cNvPicPr/>
            <p:nvPr/>
          </p:nvPicPr>
          <p:blipFill>
            <a:blip r:embed="rId3" cstate="print"/>
            <a:stretch>
              <a:fillRect/>
            </a:stretch>
          </p:blipFill>
          <p:spPr>
            <a:xfrm>
              <a:off x="0" y="0"/>
              <a:ext cx="6763065" cy="7037141"/>
            </a:xfrm>
            <a:prstGeom prst="rect">
              <a:avLst/>
            </a:prstGeom>
          </p:spPr>
        </p:pic>
        <p:pic>
          <p:nvPicPr>
            <p:cNvPr id="6" name="object 4">
              <a:extLst>
                <a:ext uri="{FF2B5EF4-FFF2-40B4-BE49-F238E27FC236}">
                  <a16:creationId xmlns:a16="http://schemas.microsoft.com/office/drawing/2014/main" id="{C1543759-2AEE-6FFC-6319-D9BC28B8DD49}"/>
                </a:ext>
              </a:extLst>
            </p:cNvPr>
            <p:cNvPicPr/>
            <p:nvPr/>
          </p:nvPicPr>
          <p:blipFill>
            <a:blip r:embed="rId4" cstate="print"/>
            <a:stretch>
              <a:fillRect/>
            </a:stretch>
          </p:blipFill>
          <p:spPr>
            <a:xfrm>
              <a:off x="0" y="3707671"/>
              <a:ext cx="8653592" cy="6579328"/>
            </a:xfrm>
            <a:prstGeom prst="rect">
              <a:avLst/>
            </a:prstGeom>
          </p:spPr>
        </p:pic>
        <p:pic>
          <p:nvPicPr>
            <p:cNvPr id="7" name="object 5">
              <a:extLst>
                <a:ext uri="{FF2B5EF4-FFF2-40B4-BE49-F238E27FC236}">
                  <a16:creationId xmlns:a16="http://schemas.microsoft.com/office/drawing/2014/main" id="{F7BA37FB-4CB2-DB4C-776D-3D3EA2A57570}"/>
                </a:ext>
              </a:extLst>
            </p:cNvPr>
            <p:cNvPicPr/>
            <p:nvPr/>
          </p:nvPicPr>
          <p:blipFill>
            <a:blip r:embed="rId5" cstate="print"/>
            <a:stretch>
              <a:fillRect/>
            </a:stretch>
          </p:blipFill>
          <p:spPr>
            <a:xfrm>
              <a:off x="833807" y="2553664"/>
              <a:ext cx="7114203" cy="6438900"/>
            </a:xfrm>
            <a:prstGeom prst="rect">
              <a:avLst/>
            </a:prstGeom>
          </p:spPr>
        </p:pic>
      </p:grpSp>
      <p:sp>
        <p:nvSpPr>
          <p:cNvPr id="11" name="Text Placeholder 10">
            <a:extLst>
              <a:ext uri="{FF2B5EF4-FFF2-40B4-BE49-F238E27FC236}">
                <a16:creationId xmlns:a16="http://schemas.microsoft.com/office/drawing/2014/main" id="{611D10EC-EA4B-0A8A-CB39-0E9F8967F8E2}"/>
              </a:ext>
            </a:extLst>
          </p:cNvPr>
          <p:cNvSpPr>
            <a:spLocks noGrp="1"/>
          </p:cNvSpPr>
          <p:nvPr>
            <p:ph type="body" idx="1"/>
          </p:nvPr>
        </p:nvSpPr>
        <p:spPr>
          <a:xfrm>
            <a:off x="5863545" y="2788206"/>
            <a:ext cx="4767788" cy="2678953"/>
          </a:xfrm>
        </p:spPr>
        <p:txBody>
          <a:bodyPr>
            <a:normAutofit/>
          </a:bodyPr>
          <a:lstStyle/>
          <a:p>
            <a:pPr marL="457200" indent="-457200">
              <a:buFont typeface="Wingdings" panose="05000000000000000000" pitchFamily="2" charset="2"/>
              <a:buChar char="q"/>
            </a:pPr>
            <a:r>
              <a:rPr lang="en-US" sz="2800" dirty="0">
                <a:solidFill>
                  <a:srgbClr val="FFFFFF"/>
                </a:solidFill>
                <a:latin typeface="Sagona" panose="02010004040101010103" pitchFamily="2" charset="0"/>
              </a:rPr>
              <a:t>To attend meetings</a:t>
            </a:r>
          </a:p>
          <a:p>
            <a:pPr marL="457200" indent="-457200">
              <a:buFont typeface="Wingdings" panose="05000000000000000000" pitchFamily="2" charset="2"/>
              <a:buChar char="q"/>
            </a:pPr>
            <a:r>
              <a:rPr lang="en-US" sz="2800" dirty="0">
                <a:solidFill>
                  <a:srgbClr val="FFFFFF"/>
                </a:solidFill>
                <a:latin typeface="Sagona" panose="02010004040101010103" pitchFamily="2" charset="0"/>
              </a:rPr>
              <a:t>To make motions</a:t>
            </a:r>
          </a:p>
          <a:p>
            <a:pPr marL="457200" indent="-457200">
              <a:buFont typeface="Wingdings" panose="05000000000000000000" pitchFamily="2" charset="2"/>
              <a:buChar char="q"/>
            </a:pPr>
            <a:r>
              <a:rPr lang="en-US" sz="2800" dirty="0">
                <a:solidFill>
                  <a:srgbClr val="FFFFFF"/>
                </a:solidFill>
                <a:latin typeface="Sagona" panose="02010004040101010103" pitchFamily="2" charset="0"/>
              </a:rPr>
              <a:t>To speak in debate</a:t>
            </a:r>
          </a:p>
          <a:p>
            <a:pPr marL="457200" indent="-457200">
              <a:buFont typeface="Wingdings" panose="05000000000000000000" pitchFamily="2" charset="2"/>
              <a:buChar char="q"/>
            </a:pPr>
            <a:r>
              <a:rPr lang="en-US" sz="2800" dirty="0">
                <a:solidFill>
                  <a:srgbClr val="FFFFFF"/>
                </a:solidFill>
                <a:latin typeface="Sagona" panose="02010004040101010103" pitchFamily="2" charset="0"/>
              </a:rPr>
              <a:t>To vote</a:t>
            </a:r>
          </a:p>
        </p:txBody>
      </p:sp>
    </p:spTree>
    <p:extLst>
      <p:ext uri="{BB962C8B-B14F-4D97-AF65-F5344CB8AC3E}">
        <p14:creationId xmlns:p14="http://schemas.microsoft.com/office/powerpoint/2010/main" val="2426821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E6951-2CA5-41EE-329B-E94646C33E9F}"/>
              </a:ext>
            </a:extLst>
          </p:cNvPr>
          <p:cNvSpPr>
            <a:spLocks noGrp="1"/>
          </p:cNvSpPr>
          <p:nvPr>
            <p:ph type="title"/>
          </p:nvPr>
        </p:nvSpPr>
        <p:spPr>
          <a:xfrm>
            <a:off x="550863" y="575409"/>
            <a:ext cx="9746076" cy="984885"/>
          </a:xfrm>
        </p:spPr>
        <p:txBody>
          <a:bodyPr>
            <a:noAutofit/>
          </a:bodyPr>
          <a:lstStyle/>
          <a:p>
            <a:r>
              <a:rPr lang="en-US" sz="4400" dirty="0">
                <a:latin typeface="Sagona" panose="02010004040101010103" pitchFamily="2" charset="0"/>
              </a:rPr>
              <a:t>Rules of Assembly or Organization</a:t>
            </a:r>
          </a:p>
        </p:txBody>
      </p:sp>
      <p:sp>
        <p:nvSpPr>
          <p:cNvPr id="3" name="Picture Placeholder 2">
            <a:extLst>
              <a:ext uri="{FF2B5EF4-FFF2-40B4-BE49-F238E27FC236}">
                <a16:creationId xmlns:a16="http://schemas.microsoft.com/office/drawing/2014/main" id="{3F3F077F-8B0E-1AC3-1579-C88FB5D7F1DA}"/>
              </a:ext>
            </a:extLst>
          </p:cNvPr>
          <p:cNvSpPr>
            <a:spLocks noGrp="1"/>
          </p:cNvSpPr>
          <p:nvPr>
            <p:ph type="pic" idx="1"/>
          </p:nvPr>
        </p:nvSpPr>
        <p:spPr>
          <a:xfrm>
            <a:off x="4929809" y="2347783"/>
            <a:ext cx="6711328" cy="3960941"/>
          </a:xfrm>
        </p:spPr>
        <p:txBody>
          <a:bodyPr>
            <a:normAutofit fontScale="92500" lnSpcReduction="20000"/>
          </a:bodyPr>
          <a:lstStyle/>
          <a:p>
            <a:pPr marL="285750" indent="-285750">
              <a:buFont typeface="Wingdings" panose="05000000000000000000" pitchFamily="2" charset="2"/>
              <a:buChar char="q"/>
            </a:pPr>
            <a:r>
              <a:rPr lang="en-US" sz="2800" dirty="0">
                <a:solidFill>
                  <a:srgbClr val="FFFFFF"/>
                </a:solidFill>
                <a:latin typeface="Sagona" panose="02010004040101010103" pitchFamily="2" charset="0"/>
              </a:rPr>
              <a:t> Corporate Charter (also known as Articles of Incorporation</a:t>
            </a:r>
          </a:p>
          <a:p>
            <a:pPr marL="285750" indent="-285750">
              <a:buFont typeface="Wingdings" panose="05000000000000000000" pitchFamily="2" charset="2"/>
              <a:buChar char="q"/>
            </a:pPr>
            <a:r>
              <a:rPr lang="en-US" sz="2800" dirty="0">
                <a:solidFill>
                  <a:srgbClr val="FFFFFF"/>
                </a:solidFill>
                <a:latin typeface="Sagona" panose="02010004040101010103" pitchFamily="2" charset="0"/>
              </a:rPr>
              <a:t> Constitution/Bylaws</a:t>
            </a:r>
          </a:p>
          <a:p>
            <a:pPr marL="285750" indent="-285750">
              <a:buFont typeface="Wingdings" panose="05000000000000000000" pitchFamily="2" charset="2"/>
              <a:buChar char="q"/>
            </a:pPr>
            <a:r>
              <a:rPr lang="en-US" sz="2800" dirty="0">
                <a:solidFill>
                  <a:srgbClr val="FFFFFF"/>
                </a:solidFill>
                <a:latin typeface="Sagona" panose="02010004040101010103" pitchFamily="2" charset="0"/>
              </a:rPr>
              <a:t> Special Rules of Order</a:t>
            </a:r>
          </a:p>
          <a:p>
            <a:pPr marL="285750" indent="-285750">
              <a:buFont typeface="Wingdings" panose="05000000000000000000" pitchFamily="2" charset="2"/>
              <a:buChar char="q"/>
            </a:pPr>
            <a:r>
              <a:rPr lang="en-US" sz="2800" dirty="0">
                <a:solidFill>
                  <a:srgbClr val="FFFFFF"/>
                </a:solidFill>
                <a:latin typeface="Sagona" panose="02010004040101010103" pitchFamily="2" charset="0"/>
              </a:rPr>
              <a:t> Parliamentary Authority</a:t>
            </a:r>
          </a:p>
          <a:p>
            <a:pPr marL="285750" indent="-285750">
              <a:buFont typeface="Wingdings" panose="05000000000000000000" pitchFamily="2" charset="2"/>
              <a:buChar char="q"/>
            </a:pPr>
            <a:r>
              <a:rPr lang="en-US" sz="2800" dirty="0">
                <a:solidFill>
                  <a:srgbClr val="FFFFFF"/>
                </a:solidFill>
                <a:latin typeface="Sagona" panose="02010004040101010103" pitchFamily="2" charset="0"/>
              </a:rPr>
              <a:t> Standing Rules</a:t>
            </a:r>
          </a:p>
          <a:p>
            <a:pPr marL="285750" indent="-285750">
              <a:buFont typeface="Wingdings" panose="05000000000000000000" pitchFamily="2" charset="2"/>
              <a:buChar char="q"/>
            </a:pPr>
            <a:r>
              <a:rPr lang="en-US" sz="2800" dirty="0">
                <a:solidFill>
                  <a:srgbClr val="FFFFFF"/>
                </a:solidFill>
                <a:latin typeface="Sagona" panose="02010004040101010103" pitchFamily="2" charset="0"/>
              </a:rPr>
              <a:t> Custom</a:t>
            </a:r>
          </a:p>
          <a:p>
            <a:pPr marL="285750" indent="-285750">
              <a:buFont typeface="Wingdings" panose="05000000000000000000" pitchFamily="2" charset="2"/>
              <a:buChar char="q"/>
            </a:pPr>
            <a:endParaRPr lang="en-US" dirty="0">
              <a:solidFill>
                <a:srgbClr val="FFFFFF"/>
              </a:solidFill>
              <a:latin typeface="Sagona" panose="02010004040101010103" pitchFamily="2" charset="0"/>
            </a:endParaRPr>
          </a:p>
        </p:txBody>
      </p:sp>
      <p:pic>
        <p:nvPicPr>
          <p:cNvPr id="6" name="object 5">
            <a:extLst>
              <a:ext uri="{FF2B5EF4-FFF2-40B4-BE49-F238E27FC236}">
                <a16:creationId xmlns:a16="http://schemas.microsoft.com/office/drawing/2014/main" id="{EF2072D0-2F85-7D8B-CCF2-CE078C10AA24}"/>
              </a:ext>
            </a:extLst>
          </p:cNvPr>
          <p:cNvPicPr/>
          <p:nvPr/>
        </p:nvPicPr>
        <p:blipFill>
          <a:blip r:embed="rId3" cstate="print"/>
          <a:stretch>
            <a:fillRect/>
          </a:stretch>
        </p:blipFill>
        <p:spPr>
          <a:xfrm>
            <a:off x="649357" y="2341605"/>
            <a:ext cx="3992192" cy="3502604"/>
          </a:xfrm>
          <a:prstGeom prst="rect">
            <a:avLst/>
          </a:prstGeom>
        </p:spPr>
      </p:pic>
    </p:spTree>
    <p:extLst>
      <p:ext uri="{BB962C8B-B14F-4D97-AF65-F5344CB8AC3E}">
        <p14:creationId xmlns:p14="http://schemas.microsoft.com/office/powerpoint/2010/main" val="3692396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484A3-208B-9ABD-537C-125009F2F15B}"/>
              </a:ext>
            </a:extLst>
          </p:cNvPr>
          <p:cNvSpPr>
            <a:spLocks noGrp="1"/>
          </p:cNvSpPr>
          <p:nvPr>
            <p:ph type="title"/>
          </p:nvPr>
        </p:nvSpPr>
        <p:spPr>
          <a:xfrm>
            <a:off x="550863" y="549275"/>
            <a:ext cx="6204746" cy="1332000"/>
          </a:xfrm>
        </p:spPr>
        <p:txBody>
          <a:bodyPr>
            <a:noAutofit/>
          </a:bodyPr>
          <a:lstStyle/>
          <a:p>
            <a:r>
              <a:rPr lang="en-US" sz="5400" dirty="0">
                <a:latin typeface="Sagona" panose="02010004040101010103" pitchFamily="2" charset="0"/>
              </a:rPr>
              <a:t>Presiding Officer</a:t>
            </a:r>
          </a:p>
        </p:txBody>
      </p:sp>
      <p:sp>
        <p:nvSpPr>
          <p:cNvPr id="4" name="Content Placeholder 3">
            <a:extLst>
              <a:ext uri="{FF2B5EF4-FFF2-40B4-BE49-F238E27FC236}">
                <a16:creationId xmlns:a16="http://schemas.microsoft.com/office/drawing/2014/main" id="{D9D84043-9E5E-6CF6-48FF-068EEE09EEB6}"/>
              </a:ext>
            </a:extLst>
          </p:cNvPr>
          <p:cNvSpPr>
            <a:spLocks noGrp="1"/>
          </p:cNvSpPr>
          <p:nvPr>
            <p:ph sz="half" idx="2"/>
          </p:nvPr>
        </p:nvSpPr>
        <p:spPr>
          <a:xfrm>
            <a:off x="282849" y="2169405"/>
            <a:ext cx="5429114" cy="3515555"/>
          </a:xfrm>
        </p:spPr>
        <p:txBody>
          <a:bodyPr>
            <a:normAutofit lnSpcReduction="10000"/>
          </a:bodyPr>
          <a:lstStyle/>
          <a:p>
            <a:pPr>
              <a:buFont typeface="Wingdings" panose="05000000000000000000" pitchFamily="2" charset="2"/>
              <a:buChar char="v"/>
            </a:pPr>
            <a:r>
              <a:rPr lang="en-US" dirty="0">
                <a:solidFill>
                  <a:srgbClr val="FFFFFF"/>
                </a:solidFill>
                <a:latin typeface="Sagona" panose="02010004040101010103" pitchFamily="2" charset="0"/>
              </a:rPr>
              <a:t> Maintains position of impartiality</a:t>
            </a:r>
          </a:p>
          <a:p>
            <a:pPr>
              <a:buFont typeface="Wingdings" panose="05000000000000000000" pitchFamily="2" charset="2"/>
              <a:buChar char="v"/>
            </a:pPr>
            <a:r>
              <a:rPr lang="en-US" dirty="0">
                <a:solidFill>
                  <a:srgbClr val="FFFFFF"/>
                </a:solidFill>
                <a:latin typeface="Sagona" panose="02010004040101010103" pitchFamily="2" charset="0"/>
              </a:rPr>
              <a:t> Speaks in the third person</a:t>
            </a:r>
          </a:p>
          <a:p>
            <a:pPr>
              <a:buFont typeface="Wingdings" panose="05000000000000000000" pitchFamily="2" charset="2"/>
              <a:buChar char="v"/>
            </a:pPr>
            <a:r>
              <a:rPr lang="en-US" dirty="0">
                <a:solidFill>
                  <a:srgbClr val="FFFFFF"/>
                </a:solidFill>
                <a:latin typeface="Sagona" panose="02010004040101010103" pitchFamily="2" charset="0"/>
              </a:rPr>
              <a:t> Prepares agenda</a:t>
            </a:r>
          </a:p>
          <a:p>
            <a:pPr>
              <a:buFont typeface="Wingdings" panose="05000000000000000000" pitchFamily="2" charset="2"/>
              <a:buChar char="v"/>
            </a:pPr>
            <a:r>
              <a:rPr lang="en-US" dirty="0">
                <a:solidFill>
                  <a:srgbClr val="FFFFFF"/>
                </a:solidFill>
                <a:latin typeface="Sagona" panose="02010004040101010103" pitchFamily="2" charset="0"/>
              </a:rPr>
              <a:t> Keeps meeting on track</a:t>
            </a:r>
          </a:p>
          <a:p>
            <a:pPr>
              <a:buFont typeface="Wingdings" panose="05000000000000000000" pitchFamily="2" charset="2"/>
              <a:buChar char="v"/>
            </a:pPr>
            <a:r>
              <a:rPr lang="en-US" dirty="0">
                <a:solidFill>
                  <a:srgbClr val="FFFFFF"/>
                </a:solidFill>
                <a:latin typeface="Sagona" panose="02010004040101010103" pitchFamily="2" charset="0"/>
              </a:rPr>
              <a:t> Sets the tone for decorum</a:t>
            </a:r>
          </a:p>
          <a:p>
            <a:pPr>
              <a:buFont typeface="Wingdings" panose="05000000000000000000" pitchFamily="2" charset="2"/>
              <a:buChar char="v"/>
            </a:pPr>
            <a:r>
              <a:rPr lang="en-US" dirty="0">
                <a:solidFill>
                  <a:srgbClr val="FFFFFF"/>
                </a:solidFill>
                <a:latin typeface="Sagona" panose="02010004040101010103" pitchFamily="2" charset="0"/>
              </a:rPr>
              <a:t> Does not participate in debate</a:t>
            </a:r>
          </a:p>
        </p:txBody>
      </p:sp>
      <p:sp>
        <p:nvSpPr>
          <p:cNvPr id="6" name="Content Placeholder 5">
            <a:extLst>
              <a:ext uri="{FF2B5EF4-FFF2-40B4-BE49-F238E27FC236}">
                <a16:creationId xmlns:a16="http://schemas.microsoft.com/office/drawing/2014/main" id="{05135A27-BDB8-3CA3-C64C-41A719454CDA}"/>
              </a:ext>
            </a:extLst>
          </p:cNvPr>
          <p:cNvSpPr>
            <a:spLocks noGrp="1"/>
          </p:cNvSpPr>
          <p:nvPr>
            <p:ph sz="quarter" idx="4"/>
          </p:nvPr>
        </p:nvSpPr>
        <p:spPr>
          <a:xfrm>
            <a:off x="6598143" y="2577269"/>
            <a:ext cx="5436391" cy="3515555"/>
          </a:xfrm>
        </p:spPr>
        <p:txBody>
          <a:bodyPr>
            <a:normAutofit lnSpcReduction="10000"/>
          </a:bodyPr>
          <a:lstStyle/>
          <a:p>
            <a:pPr>
              <a:buFont typeface="Wingdings" panose="05000000000000000000" pitchFamily="2" charset="2"/>
              <a:buChar char="v"/>
            </a:pPr>
            <a:r>
              <a:rPr lang="en-US" dirty="0">
                <a:solidFill>
                  <a:srgbClr val="FFFFFF"/>
                </a:solidFill>
                <a:latin typeface="Sagona" panose="02010004040101010103" pitchFamily="2" charset="0"/>
              </a:rPr>
              <a:t> Basic knowledge of parliamentary procedure</a:t>
            </a:r>
          </a:p>
          <a:p>
            <a:pPr>
              <a:buFont typeface="Wingdings" panose="05000000000000000000" pitchFamily="2" charset="2"/>
              <a:buChar char="v"/>
            </a:pPr>
            <a:r>
              <a:rPr lang="en-US" dirty="0">
                <a:solidFill>
                  <a:srgbClr val="FFFFFF"/>
                </a:solidFill>
                <a:latin typeface="Sagona" panose="02010004040101010103" pitchFamily="2" charset="0"/>
              </a:rPr>
              <a:t> May assist in the preparation of a motion</a:t>
            </a:r>
          </a:p>
          <a:p>
            <a:pPr>
              <a:buFont typeface="Wingdings" panose="05000000000000000000" pitchFamily="2" charset="2"/>
              <a:buChar char="v"/>
            </a:pPr>
            <a:r>
              <a:rPr lang="en-US" dirty="0">
                <a:solidFill>
                  <a:srgbClr val="FFFFFF"/>
                </a:solidFill>
                <a:latin typeface="Sagona" panose="02010004040101010103" pitchFamily="2" charset="0"/>
              </a:rPr>
              <a:t> Does not interrupt speaker</a:t>
            </a:r>
          </a:p>
          <a:p>
            <a:pPr>
              <a:buFont typeface="Wingdings" panose="05000000000000000000" pitchFamily="2" charset="2"/>
              <a:buChar char="v"/>
            </a:pPr>
            <a:r>
              <a:rPr lang="en-US" dirty="0">
                <a:solidFill>
                  <a:srgbClr val="FFFFFF"/>
                </a:solidFill>
                <a:latin typeface="Sagona" panose="02010004040101010103" pitchFamily="2" charset="0"/>
              </a:rPr>
              <a:t> Enforces the rules</a:t>
            </a:r>
          </a:p>
          <a:p>
            <a:pPr>
              <a:buFont typeface="Wingdings" panose="05000000000000000000" pitchFamily="2" charset="2"/>
              <a:buChar char="v"/>
            </a:pPr>
            <a:r>
              <a:rPr lang="en-US" dirty="0">
                <a:solidFill>
                  <a:srgbClr val="FFFFFF"/>
                </a:solidFill>
                <a:latin typeface="Sagona" panose="02010004040101010103" pitchFamily="2" charset="0"/>
              </a:rPr>
              <a:t> Rules that……</a:t>
            </a:r>
          </a:p>
        </p:txBody>
      </p:sp>
      <p:pic>
        <p:nvPicPr>
          <p:cNvPr id="7" name="object 5">
            <a:extLst>
              <a:ext uri="{FF2B5EF4-FFF2-40B4-BE49-F238E27FC236}">
                <a16:creationId xmlns:a16="http://schemas.microsoft.com/office/drawing/2014/main" id="{447FE0F1-A60B-5C54-D89A-D993E6293BCD}"/>
              </a:ext>
            </a:extLst>
          </p:cNvPr>
          <p:cNvPicPr/>
          <p:nvPr/>
        </p:nvPicPr>
        <p:blipFill>
          <a:blip r:embed="rId3" cstate="print"/>
          <a:stretch>
            <a:fillRect/>
          </a:stretch>
        </p:blipFill>
        <p:spPr>
          <a:xfrm>
            <a:off x="7956410" y="293592"/>
            <a:ext cx="2107715" cy="2122883"/>
          </a:xfrm>
          <a:prstGeom prst="rect">
            <a:avLst/>
          </a:prstGeom>
        </p:spPr>
      </p:pic>
    </p:spTree>
    <p:extLst>
      <p:ext uri="{BB962C8B-B14F-4D97-AF65-F5344CB8AC3E}">
        <p14:creationId xmlns:p14="http://schemas.microsoft.com/office/powerpoint/2010/main" val="366814884"/>
      </p:ext>
    </p:extLst>
  </p:cSld>
  <p:clrMapOvr>
    <a:masterClrMapping/>
  </p:clrMapOvr>
</p:sld>
</file>

<file path=ppt/theme/theme1.xml><?xml version="1.0" encoding="utf-8"?>
<a:theme xmlns:a="http://schemas.openxmlformats.org/drawingml/2006/main" name="3DFloatVTI">
  <a:themeElements>
    <a:clrScheme name="AnalogousFromDarkSeedLeftStep">
      <a:dk1>
        <a:srgbClr val="000000"/>
      </a:dk1>
      <a:lt1>
        <a:srgbClr val="FFFFFF"/>
      </a:lt1>
      <a:dk2>
        <a:srgbClr val="1A1634"/>
      </a:dk2>
      <a:lt2>
        <a:srgbClr val="F0F3F3"/>
      </a:lt2>
      <a:accent1>
        <a:srgbClr val="E72950"/>
      </a:accent1>
      <a:accent2>
        <a:srgbClr val="D5178E"/>
      </a:accent2>
      <a:accent3>
        <a:srgbClr val="DF29E7"/>
      </a:accent3>
      <a:accent4>
        <a:srgbClr val="7E17D5"/>
      </a:accent4>
      <a:accent5>
        <a:srgbClr val="4129E7"/>
      </a:accent5>
      <a:accent6>
        <a:srgbClr val="174ED5"/>
      </a:accent6>
      <a:hlink>
        <a:srgbClr val="7351C5"/>
      </a:hlink>
      <a:folHlink>
        <a:srgbClr val="7F7F7F"/>
      </a:folHlink>
    </a:clrScheme>
    <a:fontScheme name="Floa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3118</TotalTime>
  <Words>5485</Words>
  <Application>Microsoft Office PowerPoint</Application>
  <PresentationFormat>Widescreen</PresentationFormat>
  <Paragraphs>260</Paragraphs>
  <Slides>35</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Aptos</vt:lpstr>
      <vt:lpstr>Arial</vt:lpstr>
      <vt:lpstr>Avenir Next LT Pro</vt:lpstr>
      <vt:lpstr>Phosphate Inline</vt:lpstr>
      <vt:lpstr>Sagona</vt:lpstr>
      <vt:lpstr>Tahoma</vt:lpstr>
      <vt:lpstr>Wingdings</vt:lpstr>
      <vt:lpstr>3DFloatVTI</vt:lpstr>
      <vt:lpstr>Basic Parliamentary Procedure</vt:lpstr>
      <vt:lpstr>Basic Parliamentary Procedure</vt:lpstr>
      <vt:lpstr>House Rules</vt:lpstr>
      <vt:lpstr>GOALS</vt:lpstr>
      <vt:lpstr>PARLIAMENTARY LAW</vt:lpstr>
      <vt:lpstr>PRINCIPLES OF PARLIAMENTARY LAW</vt:lpstr>
      <vt:lpstr>Member Rights</vt:lpstr>
      <vt:lpstr>Rules of Assembly or Organization</vt:lpstr>
      <vt:lpstr>Presiding Officer</vt:lpstr>
      <vt:lpstr>Members</vt:lpstr>
      <vt:lpstr>Order of Business</vt:lpstr>
      <vt:lpstr>Order of Business         M.R.S.S.U.N.</vt:lpstr>
      <vt:lpstr>Scenario</vt:lpstr>
      <vt:lpstr>Minutes</vt:lpstr>
      <vt:lpstr>Making a Motion</vt:lpstr>
      <vt:lpstr>Order of Precedence</vt:lpstr>
      <vt:lpstr>Incidental Motions RONR (12th ed) 6:15-6:23</vt:lpstr>
      <vt:lpstr>Subsidiary Motions RONR (12th ed) 6:3-6:5</vt:lpstr>
      <vt:lpstr>Privileged Motions RONR (12th ed) 6:12</vt:lpstr>
      <vt:lpstr>HANDLING A MOTION RONR (12TH ED) Section 4</vt:lpstr>
      <vt:lpstr>The Motion:  The monthly meeting of the Odenton Book Club is in progress  Member A:  Madam Chair  Chair:  The chair recognizes Member A  Member A:  I move that we donate 40 books to the homeless shelter that we support  Member B:  Second  Chair:  It is moved and seconded to donate 40 books to the homeless shelter that we support.  Are you ready for the question? Member A, as the maker of the motion, you are recognized first in debate.     </vt:lpstr>
      <vt:lpstr>  The Motion:  Member A:  We give them money all the time and I think they would appreciate books since the money normally goes to upkeep and food  Member C:  Madam Chair  Chair:  The chair recognizes Member C  Member C:  I think they need the money more than some old books  Member A:  Madam Chair  Chair:  The chair recognizes Member A</vt:lpstr>
      <vt:lpstr>  The Motion:  Member A:  I’m not suggesting that we NOT give the donation that we give each month. This is in addition to the donation.  Member D:  Madam Chair  Chair:  The chair recognizes Member D  Member D:  I move that we refer this to the hospitality and finance committee to bring a recommendation at the next meeting to include where the money is coming from to purchase the books.  Member E:  Second </vt:lpstr>
      <vt:lpstr>  The Motion:  Chair:  It is moved and seconded to refer this motion to the hospitality and finance committee to bring a recommendation at the next meeting to include where the money is coming from to purchase the books. Are you ready for the question? Member D, you have the floor. (Member D declines)  Member B:  Madam Chair  Chair:  The chair recognizes Member B  Member B:  I’m a member of that committee, so that is fine.   </vt:lpstr>
      <vt:lpstr>  The Motion:  Chair:  The question is on the motion to refer the main motion to the hospitality and finance committee to bring a recommendation at the next meeting to include where the money is coming from to purchase the books. Are you ready for the question? (Pause) All those in favor of referring the main motion to the hospitality and finance committee say aye. (Pause) All those opposed say no. The ayes have it and the motion is adopted. The hospitality and finance committee will bring a recommendation at the next meeting to include where the money is coming from to purchase the books. Is there any new business? </vt:lpstr>
      <vt:lpstr>  The Motion:     HUH?     1.   What happened to the main motion and why was it not voted on?    2.  Why did we “process” the motion to refer before we processed the main motion?</vt:lpstr>
      <vt:lpstr>Amending a Motion</vt:lpstr>
      <vt:lpstr>IMPORTANCE OF BYLAWS</vt:lpstr>
      <vt:lpstr>IMPORTANCE OF BYLAWS (cont'd.)</vt:lpstr>
      <vt:lpstr>IMPORTANCE OF BYLAWS (cont'd.) NOMOMECPA  </vt:lpstr>
      <vt:lpstr>Nominations  RONR (12th ed) Section 46 </vt:lpstr>
      <vt:lpstr>Voting Procedure</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Putting the “t” in PTSA</dc:title>
  <dc:creator>Ashley Goins</dc:creator>
  <cp:lastModifiedBy>Kelly Lucas</cp:lastModifiedBy>
  <cp:revision>4</cp:revision>
  <dcterms:created xsi:type="dcterms:W3CDTF">2024-06-25T20:09:22Z</dcterms:created>
  <dcterms:modified xsi:type="dcterms:W3CDTF">2024-07-09T16:52:55Z</dcterms:modified>
</cp:coreProperties>
</file>