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31"/>
  </p:notesMasterIdLst>
  <p:sldIdLst>
    <p:sldId id="256" r:id="rId2"/>
    <p:sldId id="257" r:id="rId3"/>
    <p:sldId id="258" r:id="rId4"/>
    <p:sldId id="266" r:id="rId5"/>
    <p:sldId id="267" r:id="rId6"/>
    <p:sldId id="268" r:id="rId7"/>
    <p:sldId id="269" r:id="rId8"/>
    <p:sldId id="270" r:id="rId9"/>
    <p:sldId id="271" r:id="rId10"/>
    <p:sldId id="272" r:id="rId11"/>
    <p:sldId id="277" r:id="rId12"/>
    <p:sldId id="280" r:id="rId13"/>
    <p:sldId id="273" r:id="rId14"/>
    <p:sldId id="286" r:id="rId15"/>
    <p:sldId id="287" r:id="rId16"/>
    <p:sldId id="288" r:id="rId17"/>
    <p:sldId id="289" r:id="rId18"/>
    <p:sldId id="290" r:id="rId19"/>
    <p:sldId id="291" r:id="rId20"/>
    <p:sldId id="285" r:id="rId21"/>
    <p:sldId id="282" r:id="rId22"/>
    <p:sldId id="283" r:id="rId23"/>
    <p:sldId id="284" r:id="rId24"/>
    <p:sldId id="281" r:id="rId25"/>
    <p:sldId id="275" r:id="rId26"/>
    <p:sldId id="274" r:id="rId27"/>
    <p:sldId id="263" r:id="rId28"/>
    <p:sldId id="264" r:id="rId29"/>
    <p:sldId id="2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5084" autoAdjust="0"/>
  </p:normalViewPr>
  <p:slideViewPr>
    <p:cSldViewPr snapToGrid="0">
      <p:cViewPr varScale="1">
        <p:scale>
          <a:sx n="105" d="100"/>
          <a:sy n="105" d="100"/>
        </p:scale>
        <p:origin x="7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9828DA-EE97-4121-8B80-23DC08B3BFAD}" type="doc">
      <dgm:prSet loTypeId="urn:microsoft.com/office/officeart/2005/8/layout/hierarchy1" loCatId="hierarchy" qsTypeId="urn:microsoft.com/office/officeart/2005/8/quickstyle/simple1" qsCatId="simple" csTypeId="urn:microsoft.com/office/officeart/2005/8/colors/colorful3" csCatId="colorful"/>
      <dgm:spPr/>
      <dgm:t>
        <a:bodyPr/>
        <a:lstStyle/>
        <a:p>
          <a:endParaRPr lang="en-US"/>
        </a:p>
      </dgm:t>
    </dgm:pt>
    <dgm:pt modelId="{A6898159-D5E7-4F36-9463-71991B9AD7AE}">
      <dgm:prSet/>
      <dgm:spPr/>
      <dgm:t>
        <a:bodyPr/>
        <a:lstStyle/>
        <a:p>
          <a:r>
            <a:rPr lang="en-US" b="1" dirty="0"/>
            <a:t>Purpose:</a:t>
          </a:r>
          <a:r>
            <a:rPr lang="en-US" dirty="0"/>
            <a:t> Why effective event planning is crucial for PTA success</a:t>
          </a:r>
        </a:p>
      </dgm:t>
    </dgm:pt>
    <dgm:pt modelId="{288DE5CF-97E2-4C81-9FFD-6A4EE2DF9FF1}" type="parTrans" cxnId="{3459E222-CCB1-4511-9B6A-17F90345FF79}">
      <dgm:prSet/>
      <dgm:spPr/>
      <dgm:t>
        <a:bodyPr/>
        <a:lstStyle/>
        <a:p>
          <a:endParaRPr lang="en-US"/>
        </a:p>
      </dgm:t>
    </dgm:pt>
    <dgm:pt modelId="{D6A0DBDA-3F74-409E-B1DE-F9ADACC5F411}" type="sibTrans" cxnId="{3459E222-CCB1-4511-9B6A-17F90345FF79}">
      <dgm:prSet/>
      <dgm:spPr/>
      <dgm:t>
        <a:bodyPr/>
        <a:lstStyle/>
        <a:p>
          <a:endParaRPr lang="en-US"/>
        </a:p>
      </dgm:t>
    </dgm:pt>
    <dgm:pt modelId="{B8ED5516-F26F-4FBF-B4BB-55188FCC1D9F}">
      <dgm:prSet/>
      <dgm:spPr/>
      <dgm:t>
        <a:bodyPr/>
        <a:lstStyle/>
        <a:p>
          <a:r>
            <a:rPr lang="en-US" b="1"/>
            <a:t>Goals:</a:t>
          </a:r>
          <a:r>
            <a:rPr lang="en-US"/>
            <a:t> Enhance community engagement, improve participation, and create memorable experiences for our students, families, teachers and staff</a:t>
          </a:r>
        </a:p>
      </dgm:t>
    </dgm:pt>
    <dgm:pt modelId="{3D9E756A-888F-49DE-BCF6-7505CC4DD177}" type="parTrans" cxnId="{4B251E45-AA68-4496-9390-537043CB9E69}">
      <dgm:prSet/>
      <dgm:spPr/>
      <dgm:t>
        <a:bodyPr/>
        <a:lstStyle/>
        <a:p>
          <a:endParaRPr lang="en-US"/>
        </a:p>
      </dgm:t>
    </dgm:pt>
    <dgm:pt modelId="{F4E7EEBF-6D48-4EBB-A9C3-ABB656DB76DC}" type="sibTrans" cxnId="{4B251E45-AA68-4496-9390-537043CB9E69}">
      <dgm:prSet/>
      <dgm:spPr/>
      <dgm:t>
        <a:bodyPr/>
        <a:lstStyle/>
        <a:p>
          <a:endParaRPr lang="en-US"/>
        </a:p>
      </dgm:t>
    </dgm:pt>
    <dgm:pt modelId="{2043410D-F836-4A6F-BA3F-335D56D2F04A}" type="pres">
      <dgm:prSet presAssocID="{EC9828DA-EE97-4121-8B80-23DC08B3BFAD}" presName="hierChild1" presStyleCnt="0">
        <dgm:presLayoutVars>
          <dgm:chPref val="1"/>
          <dgm:dir/>
          <dgm:animOne val="branch"/>
          <dgm:animLvl val="lvl"/>
          <dgm:resizeHandles/>
        </dgm:presLayoutVars>
      </dgm:prSet>
      <dgm:spPr/>
    </dgm:pt>
    <dgm:pt modelId="{856C1451-F972-4031-83F7-33EA47B2F91C}" type="pres">
      <dgm:prSet presAssocID="{A6898159-D5E7-4F36-9463-71991B9AD7AE}" presName="hierRoot1" presStyleCnt="0"/>
      <dgm:spPr/>
    </dgm:pt>
    <dgm:pt modelId="{17D0573C-0C60-409C-A243-42BF7297B2C2}" type="pres">
      <dgm:prSet presAssocID="{A6898159-D5E7-4F36-9463-71991B9AD7AE}" presName="composite" presStyleCnt="0"/>
      <dgm:spPr/>
    </dgm:pt>
    <dgm:pt modelId="{6B9F03EA-FE51-4158-9475-AD20BEA6AD58}" type="pres">
      <dgm:prSet presAssocID="{A6898159-D5E7-4F36-9463-71991B9AD7AE}" presName="background" presStyleLbl="node0" presStyleIdx="0" presStyleCnt="2"/>
      <dgm:spPr/>
    </dgm:pt>
    <dgm:pt modelId="{DC3D96FA-0FBD-447C-9757-CC9714585E9B}" type="pres">
      <dgm:prSet presAssocID="{A6898159-D5E7-4F36-9463-71991B9AD7AE}" presName="text" presStyleLbl="fgAcc0" presStyleIdx="0" presStyleCnt="2">
        <dgm:presLayoutVars>
          <dgm:chPref val="3"/>
        </dgm:presLayoutVars>
      </dgm:prSet>
      <dgm:spPr/>
    </dgm:pt>
    <dgm:pt modelId="{6349AD1F-09A9-4E25-BE69-F448DAA909E5}" type="pres">
      <dgm:prSet presAssocID="{A6898159-D5E7-4F36-9463-71991B9AD7AE}" presName="hierChild2" presStyleCnt="0"/>
      <dgm:spPr/>
    </dgm:pt>
    <dgm:pt modelId="{F1B764FF-BE46-4546-B1CF-9D739318BE5E}" type="pres">
      <dgm:prSet presAssocID="{B8ED5516-F26F-4FBF-B4BB-55188FCC1D9F}" presName="hierRoot1" presStyleCnt="0"/>
      <dgm:spPr/>
    </dgm:pt>
    <dgm:pt modelId="{DF76A1E0-CD6A-4A77-BEBE-B3C032DCB4A1}" type="pres">
      <dgm:prSet presAssocID="{B8ED5516-F26F-4FBF-B4BB-55188FCC1D9F}" presName="composite" presStyleCnt="0"/>
      <dgm:spPr/>
    </dgm:pt>
    <dgm:pt modelId="{5296FC8A-E3E4-468F-A463-D4C07C977D94}" type="pres">
      <dgm:prSet presAssocID="{B8ED5516-F26F-4FBF-B4BB-55188FCC1D9F}" presName="background" presStyleLbl="node0" presStyleIdx="1" presStyleCnt="2"/>
      <dgm:spPr/>
    </dgm:pt>
    <dgm:pt modelId="{A84364FF-9AC0-4C9D-81FB-58CFE8C94DA0}" type="pres">
      <dgm:prSet presAssocID="{B8ED5516-F26F-4FBF-B4BB-55188FCC1D9F}" presName="text" presStyleLbl="fgAcc0" presStyleIdx="1" presStyleCnt="2">
        <dgm:presLayoutVars>
          <dgm:chPref val="3"/>
        </dgm:presLayoutVars>
      </dgm:prSet>
      <dgm:spPr/>
    </dgm:pt>
    <dgm:pt modelId="{B3BE66BE-DBDC-43D1-BF07-7632817F6203}" type="pres">
      <dgm:prSet presAssocID="{B8ED5516-F26F-4FBF-B4BB-55188FCC1D9F}" presName="hierChild2" presStyleCnt="0"/>
      <dgm:spPr/>
    </dgm:pt>
  </dgm:ptLst>
  <dgm:cxnLst>
    <dgm:cxn modelId="{3459E222-CCB1-4511-9B6A-17F90345FF79}" srcId="{EC9828DA-EE97-4121-8B80-23DC08B3BFAD}" destId="{A6898159-D5E7-4F36-9463-71991B9AD7AE}" srcOrd="0" destOrd="0" parTransId="{288DE5CF-97E2-4C81-9FFD-6A4EE2DF9FF1}" sibTransId="{D6A0DBDA-3F74-409E-B1DE-F9ADACC5F411}"/>
    <dgm:cxn modelId="{C66F9743-3435-4932-A5D8-ACF4275CDD04}" type="presOf" srcId="{A6898159-D5E7-4F36-9463-71991B9AD7AE}" destId="{DC3D96FA-0FBD-447C-9757-CC9714585E9B}" srcOrd="0" destOrd="0" presId="urn:microsoft.com/office/officeart/2005/8/layout/hierarchy1"/>
    <dgm:cxn modelId="{4B251E45-AA68-4496-9390-537043CB9E69}" srcId="{EC9828DA-EE97-4121-8B80-23DC08B3BFAD}" destId="{B8ED5516-F26F-4FBF-B4BB-55188FCC1D9F}" srcOrd="1" destOrd="0" parTransId="{3D9E756A-888F-49DE-BCF6-7505CC4DD177}" sibTransId="{F4E7EEBF-6D48-4EBB-A9C3-ABB656DB76DC}"/>
    <dgm:cxn modelId="{BB76D9A3-D1B2-4CD7-BE6B-F15271BD4410}" type="presOf" srcId="{B8ED5516-F26F-4FBF-B4BB-55188FCC1D9F}" destId="{A84364FF-9AC0-4C9D-81FB-58CFE8C94DA0}" srcOrd="0" destOrd="0" presId="urn:microsoft.com/office/officeart/2005/8/layout/hierarchy1"/>
    <dgm:cxn modelId="{38EBA1D4-B854-497C-A539-136D138E042D}" type="presOf" srcId="{EC9828DA-EE97-4121-8B80-23DC08B3BFAD}" destId="{2043410D-F836-4A6F-BA3F-335D56D2F04A}" srcOrd="0" destOrd="0" presId="urn:microsoft.com/office/officeart/2005/8/layout/hierarchy1"/>
    <dgm:cxn modelId="{A2869D29-F893-494E-BF0F-9DCD91CCDD0F}" type="presParOf" srcId="{2043410D-F836-4A6F-BA3F-335D56D2F04A}" destId="{856C1451-F972-4031-83F7-33EA47B2F91C}" srcOrd="0" destOrd="0" presId="urn:microsoft.com/office/officeart/2005/8/layout/hierarchy1"/>
    <dgm:cxn modelId="{4D0B56F5-58A8-4F4E-BF84-616313BE2217}" type="presParOf" srcId="{856C1451-F972-4031-83F7-33EA47B2F91C}" destId="{17D0573C-0C60-409C-A243-42BF7297B2C2}" srcOrd="0" destOrd="0" presId="urn:microsoft.com/office/officeart/2005/8/layout/hierarchy1"/>
    <dgm:cxn modelId="{DA7FDF38-491F-45D1-B6FE-B654F282CEC4}" type="presParOf" srcId="{17D0573C-0C60-409C-A243-42BF7297B2C2}" destId="{6B9F03EA-FE51-4158-9475-AD20BEA6AD58}" srcOrd="0" destOrd="0" presId="urn:microsoft.com/office/officeart/2005/8/layout/hierarchy1"/>
    <dgm:cxn modelId="{454A1D02-BD50-467C-88F7-8B7EF3810D33}" type="presParOf" srcId="{17D0573C-0C60-409C-A243-42BF7297B2C2}" destId="{DC3D96FA-0FBD-447C-9757-CC9714585E9B}" srcOrd="1" destOrd="0" presId="urn:microsoft.com/office/officeart/2005/8/layout/hierarchy1"/>
    <dgm:cxn modelId="{A27CEF06-0B72-4D27-BE87-328A1D30456F}" type="presParOf" srcId="{856C1451-F972-4031-83F7-33EA47B2F91C}" destId="{6349AD1F-09A9-4E25-BE69-F448DAA909E5}" srcOrd="1" destOrd="0" presId="urn:microsoft.com/office/officeart/2005/8/layout/hierarchy1"/>
    <dgm:cxn modelId="{8DE63658-5794-41FB-8E9B-0EF7DFA81800}" type="presParOf" srcId="{2043410D-F836-4A6F-BA3F-335D56D2F04A}" destId="{F1B764FF-BE46-4546-B1CF-9D739318BE5E}" srcOrd="1" destOrd="0" presId="urn:microsoft.com/office/officeart/2005/8/layout/hierarchy1"/>
    <dgm:cxn modelId="{1BD79F80-AD34-47E6-A386-F8C209F611F3}" type="presParOf" srcId="{F1B764FF-BE46-4546-B1CF-9D739318BE5E}" destId="{DF76A1E0-CD6A-4A77-BEBE-B3C032DCB4A1}" srcOrd="0" destOrd="0" presId="urn:microsoft.com/office/officeart/2005/8/layout/hierarchy1"/>
    <dgm:cxn modelId="{B6EEAC0A-C1F7-458C-9CA2-C26F048369FD}" type="presParOf" srcId="{DF76A1E0-CD6A-4A77-BEBE-B3C032DCB4A1}" destId="{5296FC8A-E3E4-468F-A463-D4C07C977D94}" srcOrd="0" destOrd="0" presId="urn:microsoft.com/office/officeart/2005/8/layout/hierarchy1"/>
    <dgm:cxn modelId="{B8E12601-AEE8-4EBF-8EEC-E791DA89AD3C}" type="presParOf" srcId="{DF76A1E0-CD6A-4A77-BEBE-B3C032DCB4A1}" destId="{A84364FF-9AC0-4C9D-81FB-58CFE8C94DA0}" srcOrd="1" destOrd="0" presId="urn:microsoft.com/office/officeart/2005/8/layout/hierarchy1"/>
    <dgm:cxn modelId="{65E9FD84-D390-4A72-8381-443B5C71C30B}" type="presParOf" srcId="{F1B764FF-BE46-4546-B1CF-9D739318BE5E}" destId="{B3BE66BE-DBDC-43D1-BF07-7632817F620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712CD8-7229-469F-9499-87D1B5A6D32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64DF42-002A-4BEE-BB89-E49433A26862}">
      <dgm:prSet/>
      <dgm:spPr/>
      <dgm:t>
        <a:bodyPr/>
        <a:lstStyle/>
        <a:p>
          <a:r>
            <a:rPr lang="en-US" dirty="0"/>
            <a:t>Family Literacy Night is an engaging and educational event organized by the PTA to promote the importance of reading and literacy within the community. It aims to bring families together in a fun, interactive environment where children and their parents can explore the joys of reading and storytelling.</a:t>
          </a:r>
        </a:p>
      </dgm:t>
    </dgm:pt>
    <dgm:pt modelId="{D9BA7F16-E70B-4A53-9937-723DFA79F992}" type="parTrans" cxnId="{518B7C74-6D7C-47CD-80A0-DE37BBD93943}">
      <dgm:prSet/>
      <dgm:spPr/>
      <dgm:t>
        <a:bodyPr/>
        <a:lstStyle/>
        <a:p>
          <a:endParaRPr lang="en-US"/>
        </a:p>
      </dgm:t>
    </dgm:pt>
    <dgm:pt modelId="{3D74E3CB-7C7F-4FEA-A38B-862709192501}" type="sibTrans" cxnId="{518B7C74-6D7C-47CD-80A0-DE37BBD93943}">
      <dgm:prSet/>
      <dgm:spPr/>
      <dgm:t>
        <a:bodyPr/>
        <a:lstStyle/>
        <a:p>
          <a:endParaRPr lang="en-US"/>
        </a:p>
      </dgm:t>
    </dgm:pt>
    <dgm:pt modelId="{2C30CB86-D2B2-49CD-BF63-45A1A4744810}">
      <dgm:prSet/>
      <dgm:spPr/>
      <dgm:t>
        <a:bodyPr/>
        <a:lstStyle/>
        <a:p>
          <a:r>
            <a:rPr lang="en-US" b="1" dirty="0"/>
            <a:t>Promote Literacy: </a:t>
          </a:r>
          <a:r>
            <a:rPr lang="en-US" dirty="0"/>
            <a:t>Encourage reading and literacy among students and their families.</a:t>
          </a:r>
        </a:p>
      </dgm:t>
    </dgm:pt>
    <dgm:pt modelId="{78335E3C-F608-4158-871F-F118B807784F}" type="parTrans" cxnId="{67185F6F-0ECD-4CC2-81BC-C16D9640D273}">
      <dgm:prSet/>
      <dgm:spPr/>
      <dgm:t>
        <a:bodyPr/>
        <a:lstStyle/>
        <a:p>
          <a:endParaRPr lang="en-US"/>
        </a:p>
      </dgm:t>
    </dgm:pt>
    <dgm:pt modelId="{33103B81-EEA2-4370-9691-BADEC233072B}" type="sibTrans" cxnId="{67185F6F-0ECD-4CC2-81BC-C16D9640D273}">
      <dgm:prSet/>
      <dgm:spPr/>
      <dgm:t>
        <a:bodyPr/>
        <a:lstStyle/>
        <a:p>
          <a:endParaRPr lang="en-US"/>
        </a:p>
      </dgm:t>
    </dgm:pt>
    <dgm:pt modelId="{B7078577-2141-4308-BC02-D705893FD90D}">
      <dgm:prSet/>
      <dgm:spPr/>
      <dgm:t>
        <a:bodyPr/>
        <a:lstStyle/>
        <a:p>
          <a:r>
            <a:rPr lang="en-US" b="1" dirty="0"/>
            <a:t>Community Engagement: </a:t>
          </a:r>
          <a:r>
            <a:rPr lang="en-US" dirty="0"/>
            <a:t>Foster a sense of community and collaboration among parents, teachers, and students.</a:t>
          </a:r>
        </a:p>
      </dgm:t>
    </dgm:pt>
    <dgm:pt modelId="{BCEF2CE9-EA23-4C20-8DE8-3887393FB058}" type="parTrans" cxnId="{3C9451A5-818C-48D8-B92A-95E563F1A7CC}">
      <dgm:prSet/>
      <dgm:spPr/>
      <dgm:t>
        <a:bodyPr/>
        <a:lstStyle/>
        <a:p>
          <a:endParaRPr lang="en-US"/>
        </a:p>
      </dgm:t>
    </dgm:pt>
    <dgm:pt modelId="{3914047D-90EC-4FBA-9FAF-E06ED13E046E}" type="sibTrans" cxnId="{3C9451A5-818C-48D8-B92A-95E563F1A7CC}">
      <dgm:prSet/>
      <dgm:spPr/>
      <dgm:t>
        <a:bodyPr/>
        <a:lstStyle/>
        <a:p>
          <a:endParaRPr lang="en-US"/>
        </a:p>
      </dgm:t>
    </dgm:pt>
    <dgm:pt modelId="{2351837C-B8D1-470A-AD8F-BA3542B58540}">
      <dgm:prSet/>
      <dgm:spPr/>
      <dgm:t>
        <a:bodyPr/>
        <a:lstStyle/>
        <a:p>
          <a:r>
            <a:rPr lang="en-US" b="1" dirty="0"/>
            <a:t>Educational Support: </a:t>
          </a:r>
          <a:r>
            <a:rPr lang="en-US" dirty="0"/>
            <a:t>Provide resources and strategies to help parents support their children’s reading development at home.</a:t>
          </a:r>
        </a:p>
      </dgm:t>
    </dgm:pt>
    <dgm:pt modelId="{47FB3DF3-F709-4945-9065-149A5498AD7D}" type="parTrans" cxnId="{28F929B5-57FF-4BE2-8B7D-C08918AAF062}">
      <dgm:prSet/>
      <dgm:spPr/>
      <dgm:t>
        <a:bodyPr/>
        <a:lstStyle/>
        <a:p>
          <a:endParaRPr lang="en-US"/>
        </a:p>
      </dgm:t>
    </dgm:pt>
    <dgm:pt modelId="{12A499F5-3D93-41D5-B9D2-3B5ADB243B42}" type="sibTrans" cxnId="{28F929B5-57FF-4BE2-8B7D-C08918AAF062}">
      <dgm:prSet/>
      <dgm:spPr/>
      <dgm:t>
        <a:bodyPr/>
        <a:lstStyle/>
        <a:p>
          <a:endParaRPr lang="en-US"/>
        </a:p>
      </dgm:t>
    </dgm:pt>
    <dgm:pt modelId="{0F6C92DA-88F1-4EED-BECE-1D9F492E8A8F}" type="pres">
      <dgm:prSet presAssocID="{58712CD8-7229-469F-9499-87D1B5A6D326}" presName="diagram" presStyleCnt="0">
        <dgm:presLayoutVars>
          <dgm:dir/>
          <dgm:resizeHandles val="exact"/>
        </dgm:presLayoutVars>
      </dgm:prSet>
      <dgm:spPr/>
    </dgm:pt>
    <dgm:pt modelId="{10F862AE-FC7D-4783-B87A-8D49E18AF356}" type="pres">
      <dgm:prSet presAssocID="{7464DF42-002A-4BEE-BB89-E49433A26862}" presName="node" presStyleLbl="node1" presStyleIdx="0" presStyleCnt="4">
        <dgm:presLayoutVars>
          <dgm:bulletEnabled val="1"/>
        </dgm:presLayoutVars>
      </dgm:prSet>
      <dgm:spPr/>
    </dgm:pt>
    <dgm:pt modelId="{5E7FFC9F-6064-4337-B039-7A50AED99134}" type="pres">
      <dgm:prSet presAssocID="{3D74E3CB-7C7F-4FEA-A38B-862709192501}" presName="sibTrans" presStyleCnt="0"/>
      <dgm:spPr/>
    </dgm:pt>
    <dgm:pt modelId="{560D7983-F7D2-4959-AD24-DCD4CC12F8EA}" type="pres">
      <dgm:prSet presAssocID="{2C30CB86-D2B2-49CD-BF63-45A1A4744810}" presName="node" presStyleLbl="node1" presStyleIdx="1" presStyleCnt="4">
        <dgm:presLayoutVars>
          <dgm:bulletEnabled val="1"/>
        </dgm:presLayoutVars>
      </dgm:prSet>
      <dgm:spPr/>
    </dgm:pt>
    <dgm:pt modelId="{77B5BCF8-A75B-4C87-902A-0874B60D30DA}" type="pres">
      <dgm:prSet presAssocID="{33103B81-EEA2-4370-9691-BADEC233072B}" presName="sibTrans" presStyleCnt="0"/>
      <dgm:spPr/>
    </dgm:pt>
    <dgm:pt modelId="{3B618542-5E51-4480-A0CC-0D5084FB3FB8}" type="pres">
      <dgm:prSet presAssocID="{B7078577-2141-4308-BC02-D705893FD90D}" presName="node" presStyleLbl="node1" presStyleIdx="2" presStyleCnt="4">
        <dgm:presLayoutVars>
          <dgm:bulletEnabled val="1"/>
        </dgm:presLayoutVars>
      </dgm:prSet>
      <dgm:spPr/>
    </dgm:pt>
    <dgm:pt modelId="{96A71C8A-D571-4478-8F3A-1DBCE6E19604}" type="pres">
      <dgm:prSet presAssocID="{3914047D-90EC-4FBA-9FAF-E06ED13E046E}" presName="sibTrans" presStyleCnt="0"/>
      <dgm:spPr/>
    </dgm:pt>
    <dgm:pt modelId="{396AFF51-C02C-4293-9247-EE75BDA8260F}" type="pres">
      <dgm:prSet presAssocID="{2351837C-B8D1-470A-AD8F-BA3542B58540}" presName="node" presStyleLbl="node1" presStyleIdx="3" presStyleCnt="4">
        <dgm:presLayoutVars>
          <dgm:bulletEnabled val="1"/>
        </dgm:presLayoutVars>
      </dgm:prSet>
      <dgm:spPr/>
    </dgm:pt>
  </dgm:ptLst>
  <dgm:cxnLst>
    <dgm:cxn modelId="{7566D11B-0A89-4B2D-A26B-61474FF1A444}" type="presOf" srcId="{2C30CB86-D2B2-49CD-BF63-45A1A4744810}" destId="{560D7983-F7D2-4959-AD24-DCD4CC12F8EA}" srcOrd="0" destOrd="0" presId="urn:microsoft.com/office/officeart/2005/8/layout/default"/>
    <dgm:cxn modelId="{281D2B1C-B7EF-4A9D-BE6B-37E7BA36040A}" type="presOf" srcId="{7464DF42-002A-4BEE-BB89-E49433A26862}" destId="{10F862AE-FC7D-4783-B87A-8D49E18AF356}" srcOrd="0" destOrd="0" presId="urn:microsoft.com/office/officeart/2005/8/layout/default"/>
    <dgm:cxn modelId="{4D111D38-F507-48FB-BF36-B797BCA151F4}" type="presOf" srcId="{2351837C-B8D1-470A-AD8F-BA3542B58540}" destId="{396AFF51-C02C-4293-9247-EE75BDA8260F}" srcOrd="0" destOrd="0" presId="urn:microsoft.com/office/officeart/2005/8/layout/default"/>
    <dgm:cxn modelId="{67185F6F-0ECD-4CC2-81BC-C16D9640D273}" srcId="{58712CD8-7229-469F-9499-87D1B5A6D326}" destId="{2C30CB86-D2B2-49CD-BF63-45A1A4744810}" srcOrd="1" destOrd="0" parTransId="{78335E3C-F608-4158-871F-F118B807784F}" sibTransId="{33103B81-EEA2-4370-9691-BADEC233072B}"/>
    <dgm:cxn modelId="{D8326E73-75B4-48D8-9F9E-81AC78CD1A7C}" type="presOf" srcId="{58712CD8-7229-469F-9499-87D1B5A6D326}" destId="{0F6C92DA-88F1-4EED-BECE-1D9F492E8A8F}" srcOrd="0" destOrd="0" presId="urn:microsoft.com/office/officeart/2005/8/layout/default"/>
    <dgm:cxn modelId="{518B7C74-6D7C-47CD-80A0-DE37BBD93943}" srcId="{58712CD8-7229-469F-9499-87D1B5A6D326}" destId="{7464DF42-002A-4BEE-BB89-E49433A26862}" srcOrd="0" destOrd="0" parTransId="{D9BA7F16-E70B-4A53-9937-723DFA79F992}" sibTransId="{3D74E3CB-7C7F-4FEA-A38B-862709192501}"/>
    <dgm:cxn modelId="{3C9451A5-818C-48D8-B92A-95E563F1A7CC}" srcId="{58712CD8-7229-469F-9499-87D1B5A6D326}" destId="{B7078577-2141-4308-BC02-D705893FD90D}" srcOrd="2" destOrd="0" parTransId="{BCEF2CE9-EA23-4C20-8DE8-3887393FB058}" sibTransId="{3914047D-90EC-4FBA-9FAF-E06ED13E046E}"/>
    <dgm:cxn modelId="{28F929B5-57FF-4BE2-8B7D-C08918AAF062}" srcId="{58712CD8-7229-469F-9499-87D1B5A6D326}" destId="{2351837C-B8D1-470A-AD8F-BA3542B58540}" srcOrd="3" destOrd="0" parTransId="{47FB3DF3-F709-4945-9065-149A5498AD7D}" sibTransId="{12A499F5-3D93-41D5-B9D2-3B5ADB243B42}"/>
    <dgm:cxn modelId="{73EE09E3-BD2D-49F9-BE42-40B438CB60D9}" type="presOf" srcId="{B7078577-2141-4308-BC02-D705893FD90D}" destId="{3B618542-5E51-4480-A0CC-0D5084FB3FB8}" srcOrd="0" destOrd="0" presId="urn:microsoft.com/office/officeart/2005/8/layout/default"/>
    <dgm:cxn modelId="{3FC590D5-2429-49C8-A937-7D0DDB72D7B1}" type="presParOf" srcId="{0F6C92DA-88F1-4EED-BECE-1D9F492E8A8F}" destId="{10F862AE-FC7D-4783-B87A-8D49E18AF356}" srcOrd="0" destOrd="0" presId="urn:microsoft.com/office/officeart/2005/8/layout/default"/>
    <dgm:cxn modelId="{3FF67988-BCBF-4B96-A151-34251E1D7E75}" type="presParOf" srcId="{0F6C92DA-88F1-4EED-BECE-1D9F492E8A8F}" destId="{5E7FFC9F-6064-4337-B039-7A50AED99134}" srcOrd="1" destOrd="0" presId="urn:microsoft.com/office/officeart/2005/8/layout/default"/>
    <dgm:cxn modelId="{3AE1CB4D-F315-4E6B-A954-D0CEAB9FD8AE}" type="presParOf" srcId="{0F6C92DA-88F1-4EED-BECE-1D9F492E8A8F}" destId="{560D7983-F7D2-4959-AD24-DCD4CC12F8EA}" srcOrd="2" destOrd="0" presId="urn:microsoft.com/office/officeart/2005/8/layout/default"/>
    <dgm:cxn modelId="{1AA64ED5-9F7D-492E-B9AA-6D7B60CAAC9D}" type="presParOf" srcId="{0F6C92DA-88F1-4EED-BECE-1D9F492E8A8F}" destId="{77B5BCF8-A75B-4C87-902A-0874B60D30DA}" srcOrd="3" destOrd="0" presId="urn:microsoft.com/office/officeart/2005/8/layout/default"/>
    <dgm:cxn modelId="{0C494D7F-93E6-40DB-BDC5-FABBD52709E4}" type="presParOf" srcId="{0F6C92DA-88F1-4EED-BECE-1D9F492E8A8F}" destId="{3B618542-5E51-4480-A0CC-0D5084FB3FB8}" srcOrd="4" destOrd="0" presId="urn:microsoft.com/office/officeart/2005/8/layout/default"/>
    <dgm:cxn modelId="{7556D853-9A43-41E2-8FA0-0DA26179CD75}" type="presParOf" srcId="{0F6C92DA-88F1-4EED-BECE-1D9F492E8A8F}" destId="{96A71C8A-D571-4478-8F3A-1DBCE6E19604}" srcOrd="5" destOrd="0" presId="urn:microsoft.com/office/officeart/2005/8/layout/default"/>
    <dgm:cxn modelId="{1F26BCC9-00F6-4CF7-99F7-AB23732F0F40}" type="presParOf" srcId="{0F6C92DA-88F1-4EED-BECE-1D9F492E8A8F}" destId="{396AFF51-C02C-4293-9247-EE75BDA8260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B051900-05D4-4CF2-A872-CD906EB184A3}"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BCAD4061-057A-463D-A3AC-B370D7FC38B9}">
      <dgm:prSet custT="1"/>
      <dgm:spPr/>
      <dgm:t>
        <a:bodyPr/>
        <a:lstStyle/>
        <a:p>
          <a:r>
            <a:rPr lang="en-US" sz="2800" dirty="0"/>
            <a:t>Flyers: Posted on Class Dojo, emailed to PTA members, GroupMe Messages and Weekly PTA Newsletter</a:t>
          </a:r>
        </a:p>
      </dgm:t>
    </dgm:pt>
    <dgm:pt modelId="{8A288F88-D0BF-4772-9D74-280107B3325C}" type="parTrans" cxnId="{9C320D99-10E1-4B4E-8B9F-797F7FB34EBC}">
      <dgm:prSet/>
      <dgm:spPr/>
      <dgm:t>
        <a:bodyPr/>
        <a:lstStyle/>
        <a:p>
          <a:endParaRPr lang="en-US"/>
        </a:p>
      </dgm:t>
    </dgm:pt>
    <dgm:pt modelId="{F014F306-48A4-4F94-B445-0FC17268C3EC}" type="sibTrans" cxnId="{9C320D99-10E1-4B4E-8B9F-797F7FB34EBC}">
      <dgm:prSet/>
      <dgm:spPr/>
      <dgm:t>
        <a:bodyPr/>
        <a:lstStyle/>
        <a:p>
          <a:endParaRPr lang="en-US"/>
        </a:p>
      </dgm:t>
    </dgm:pt>
    <dgm:pt modelId="{6CBEB8CD-18CC-4044-AE38-9DC588419503}">
      <dgm:prSet custT="1"/>
      <dgm:spPr/>
      <dgm:t>
        <a:bodyPr/>
        <a:lstStyle/>
        <a:p>
          <a:r>
            <a:rPr lang="en-US" sz="2800" dirty="0"/>
            <a:t>Social Media: Regular updates and event details shared on the PTA’s social media platforms.</a:t>
          </a:r>
        </a:p>
      </dgm:t>
    </dgm:pt>
    <dgm:pt modelId="{967DFEC9-8EBE-49FC-8635-184EEF9D4BDA}" type="parTrans" cxnId="{F41254CD-8DAD-47CE-96BE-E6B1B61AFA20}">
      <dgm:prSet/>
      <dgm:spPr/>
      <dgm:t>
        <a:bodyPr/>
        <a:lstStyle/>
        <a:p>
          <a:endParaRPr lang="en-US"/>
        </a:p>
      </dgm:t>
    </dgm:pt>
    <dgm:pt modelId="{D77E89C6-BCE6-412B-9B95-463D032D1373}" type="sibTrans" cxnId="{F41254CD-8DAD-47CE-96BE-E6B1B61AFA20}">
      <dgm:prSet/>
      <dgm:spPr/>
      <dgm:t>
        <a:bodyPr/>
        <a:lstStyle/>
        <a:p>
          <a:endParaRPr lang="en-US"/>
        </a:p>
      </dgm:t>
    </dgm:pt>
    <dgm:pt modelId="{DE16736E-9D2C-4F59-BB19-A6223962F897}">
      <dgm:prSet/>
      <dgm:spPr/>
      <dgm:t>
        <a:bodyPr/>
        <a:lstStyle/>
        <a:p>
          <a:endParaRPr lang="en-US"/>
        </a:p>
      </dgm:t>
    </dgm:pt>
    <dgm:pt modelId="{C2773B2E-D25A-4437-8FBF-12133F3981BA}" type="parTrans" cxnId="{BB1FD76A-D334-4CCB-83D2-51FCF8993753}">
      <dgm:prSet/>
      <dgm:spPr/>
      <dgm:t>
        <a:bodyPr/>
        <a:lstStyle/>
        <a:p>
          <a:endParaRPr lang="en-US"/>
        </a:p>
      </dgm:t>
    </dgm:pt>
    <dgm:pt modelId="{1E2BDBC7-4A5A-4E3C-8B0A-A67A08E21141}" type="sibTrans" cxnId="{BB1FD76A-D334-4CCB-83D2-51FCF8993753}">
      <dgm:prSet/>
      <dgm:spPr/>
      <dgm:t>
        <a:bodyPr/>
        <a:lstStyle/>
        <a:p>
          <a:endParaRPr lang="en-US"/>
        </a:p>
      </dgm:t>
    </dgm:pt>
    <dgm:pt modelId="{C29BD777-5085-4386-8B25-923CEA9A2981}" type="pres">
      <dgm:prSet presAssocID="{1B051900-05D4-4CF2-A872-CD906EB184A3}" presName="vert0" presStyleCnt="0">
        <dgm:presLayoutVars>
          <dgm:dir/>
          <dgm:animOne val="branch"/>
          <dgm:animLvl val="lvl"/>
        </dgm:presLayoutVars>
      </dgm:prSet>
      <dgm:spPr/>
    </dgm:pt>
    <dgm:pt modelId="{EFDD98C1-933E-476A-B745-D7BFB03473AD}" type="pres">
      <dgm:prSet presAssocID="{BCAD4061-057A-463D-A3AC-B370D7FC38B9}" presName="thickLine" presStyleLbl="alignNode1" presStyleIdx="0" presStyleCnt="3"/>
      <dgm:spPr/>
    </dgm:pt>
    <dgm:pt modelId="{AC39A23B-6FFD-4A0B-A9E9-BBB51C2A1886}" type="pres">
      <dgm:prSet presAssocID="{BCAD4061-057A-463D-A3AC-B370D7FC38B9}" presName="horz1" presStyleCnt="0"/>
      <dgm:spPr/>
    </dgm:pt>
    <dgm:pt modelId="{CBAD3C5C-799B-4FBB-9167-7835CCEB8A6B}" type="pres">
      <dgm:prSet presAssocID="{BCAD4061-057A-463D-A3AC-B370D7FC38B9}" presName="tx1" presStyleLbl="revTx" presStyleIdx="0" presStyleCnt="3"/>
      <dgm:spPr/>
    </dgm:pt>
    <dgm:pt modelId="{17B5EB11-667C-427F-9716-A3D9D39F3172}" type="pres">
      <dgm:prSet presAssocID="{BCAD4061-057A-463D-A3AC-B370D7FC38B9}" presName="vert1" presStyleCnt="0"/>
      <dgm:spPr/>
    </dgm:pt>
    <dgm:pt modelId="{BBEF50B2-971C-4D82-9D5C-1D6580ED957E}" type="pres">
      <dgm:prSet presAssocID="{6CBEB8CD-18CC-4044-AE38-9DC588419503}" presName="thickLine" presStyleLbl="alignNode1" presStyleIdx="1" presStyleCnt="3"/>
      <dgm:spPr/>
    </dgm:pt>
    <dgm:pt modelId="{FB86999D-48D4-4544-BF4B-2D9A26DEC7F4}" type="pres">
      <dgm:prSet presAssocID="{6CBEB8CD-18CC-4044-AE38-9DC588419503}" presName="horz1" presStyleCnt="0"/>
      <dgm:spPr/>
    </dgm:pt>
    <dgm:pt modelId="{A0148988-364D-4E4C-9937-BFE2F388851A}" type="pres">
      <dgm:prSet presAssocID="{6CBEB8CD-18CC-4044-AE38-9DC588419503}" presName="tx1" presStyleLbl="revTx" presStyleIdx="1" presStyleCnt="3"/>
      <dgm:spPr/>
    </dgm:pt>
    <dgm:pt modelId="{AF11B500-A7BA-4C44-AC76-30960DEB1BE0}" type="pres">
      <dgm:prSet presAssocID="{6CBEB8CD-18CC-4044-AE38-9DC588419503}" presName="vert1" presStyleCnt="0"/>
      <dgm:spPr/>
    </dgm:pt>
    <dgm:pt modelId="{FE3C8D9A-7238-4FC5-BD7B-5E265ED4F3A9}" type="pres">
      <dgm:prSet presAssocID="{DE16736E-9D2C-4F59-BB19-A6223962F897}" presName="thickLine" presStyleLbl="alignNode1" presStyleIdx="2" presStyleCnt="3"/>
      <dgm:spPr/>
    </dgm:pt>
    <dgm:pt modelId="{5E812C25-BA38-4D88-9561-0B63CD9DB902}" type="pres">
      <dgm:prSet presAssocID="{DE16736E-9D2C-4F59-BB19-A6223962F897}" presName="horz1" presStyleCnt="0"/>
      <dgm:spPr/>
    </dgm:pt>
    <dgm:pt modelId="{85E7F089-2416-48B9-AF7C-951387F97C43}" type="pres">
      <dgm:prSet presAssocID="{DE16736E-9D2C-4F59-BB19-A6223962F897}" presName="tx1" presStyleLbl="revTx" presStyleIdx="2" presStyleCnt="3"/>
      <dgm:spPr/>
    </dgm:pt>
    <dgm:pt modelId="{AE67CA69-033A-40B1-ABFC-CCC0A3B0DCD4}" type="pres">
      <dgm:prSet presAssocID="{DE16736E-9D2C-4F59-BB19-A6223962F897}" presName="vert1" presStyleCnt="0"/>
      <dgm:spPr/>
    </dgm:pt>
  </dgm:ptLst>
  <dgm:cxnLst>
    <dgm:cxn modelId="{7E5B740E-0E36-49F9-808C-5F630D4FBF76}" type="presOf" srcId="{DE16736E-9D2C-4F59-BB19-A6223962F897}" destId="{85E7F089-2416-48B9-AF7C-951387F97C43}" srcOrd="0" destOrd="0" presId="urn:microsoft.com/office/officeart/2008/layout/LinedList"/>
    <dgm:cxn modelId="{1C355129-5362-49FE-9A56-2899F0024041}" type="presOf" srcId="{BCAD4061-057A-463D-A3AC-B370D7FC38B9}" destId="{CBAD3C5C-799B-4FBB-9167-7835CCEB8A6B}" srcOrd="0" destOrd="0" presId="urn:microsoft.com/office/officeart/2008/layout/LinedList"/>
    <dgm:cxn modelId="{BB1FD76A-D334-4CCB-83D2-51FCF8993753}" srcId="{1B051900-05D4-4CF2-A872-CD906EB184A3}" destId="{DE16736E-9D2C-4F59-BB19-A6223962F897}" srcOrd="2" destOrd="0" parTransId="{C2773B2E-D25A-4437-8FBF-12133F3981BA}" sibTransId="{1E2BDBC7-4A5A-4E3C-8B0A-A67A08E21141}"/>
    <dgm:cxn modelId="{9C320D99-10E1-4B4E-8B9F-797F7FB34EBC}" srcId="{1B051900-05D4-4CF2-A872-CD906EB184A3}" destId="{BCAD4061-057A-463D-A3AC-B370D7FC38B9}" srcOrd="0" destOrd="0" parTransId="{8A288F88-D0BF-4772-9D74-280107B3325C}" sibTransId="{F014F306-48A4-4F94-B445-0FC17268C3EC}"/>
    <dgm:cxn modelId="{BB63F69D-2B3A-418A-9150-DD360AA179E1}" type="presOf" srcId="{6CBEB8CD-18CC-4044-AE38-9DC588419503}" destId="{A0148988-364D-4E4C-9937-BFE2F388851A}" srcOrd="0" destOrd="0" presId="urn:microsoft.com/office/officeart/2008/layout/LinedList"/>
    <dgm:cxn modelId="{F41254CD-8DAD-47CE-96BE-E6B1B61AFA20}" srcId="{1B051900-05D4-4CF2-A872-CD906EB184A3}" destId="{6CBEB8CD-18CC-4044-AE38-9DC588419503}" srcOrd="1" destOrd="0" parTransId="{967DFEC9-8EBE-49FC-8635-184EEF9D4BDA}" sibTransId="{D77E89C6-BCE6-412B-9B95-463D032D1373}"/>
    <dgm:cxn modelId="{BCDE4DD4-A4F1-402A-BAFB-EA1A15A6B2F6}" type="presOf" srcId="{1B051900-05D4-4CF2-A872-CD906EB184A3}" destId="{C29BD777-5085-4386-8B25-923CEA9A2981}" srcOrd="0" destOrd="0" presId="urn:microsoft.com/office/officeart/2008/layout/LinedList"/>
    <dgm:cxn modelId="{FB4BF495-D5FD-467D-8031-3E27F25167C0}" type="presParOf" srcId="{C29BD777-5085-4386-8B25-923CEA9A2981}" destId="{EFDD98C1-933E-476A-B745-D7BFB03473AD}" srcOrd="0" destOrd="0" presId="urn:microsoft.com/office/officeart/2008/layout/LinedList"/>
    <dgm:cxn modelId="{D23D2D6C-A45B-427C-9204-567CA10A7468}" type="presParOf" srcId="{C29BD777-5085-4386-8B25-923CEA9A2981}" destId="{AC39A23B-6FFD-4A0B-A9E9-BBB51C2A1886}" srcOrd="1" destOrd="0" presId="urn:microsoft.com/office/officeart/2008/layout/LinedList"/>
    <dgm:cxn modelId="{C2D8D14A-F830-456E-A588-35B4F6FA11B7}" type="presParOf" srcId="{AC39A23B-6FFD-4A0B-A9E9-BBB51C2A1886}" destId="{CBAD3C5C-799B-4FBB-9167-7835CCEB8A6B}" srcOrd="0" destOrd="0" presId="urn:microsoft.com/office/officeart/2008/layout/LinedList"/>
    <dgm:cxn modelId="{9034D5E3-79B5-4C42-A489-C3008CC1CA70}" type="presParOf" srcId="{AC39A23B-6FFD-4A0B-A9E9-BBB51C2A1886}" destId="{17B5EB11-667C-427F-9716-A3D9D39F3172}" srcOrd="1" destOrd="0" presId="urn:microsoft.com/office/officeart/2008/layout/LinedList"/>
    <dgm:cxn modelId="{7EB1995F-1C9B-4D71-9DF8-B820564CA1BD}" type="presParOf" srcId="{C29BD777-5085-4386-8B25-923CEA9A2981}" destId="{BBEF50B2-971C-4D82-9D5C-1D6580ED957E}" srcOrd="2" destOrd="0" presId="urn:microsoft.com/office/officeart/2008/layout/LinedList"/>
    <dgm:cxn modelId="{20D10465-2F64-48A1-ABCD-AAE74929AFAE}" type="presParOf" srcId="{C29BD777-5085-4386-8B25-923CEA9A2981}" destId="{FB86999D-48D4-4544-BF4B-2D9A26DEC7F4}" srcOrd="3" destOrd="0" presId="urn:microsoft.com/office/officeart/2008/layout/LinedList"/>
    <dgm:cxn modelId="{6666ADC1-19C8-42D8-BBAD-3BA80759B3CE}" type="presParOf" srcId="{FB86999D-48D4-4544-BF4B-2D9A26DEC7F4}" destId="{A0148988-364D-4E4C-9937-BFE2F388851A}" srcOrd="0" destOrd="0" presId="urn:microsoft.com/office/officeart/2008/layout/LinedList"/>
    <dgm:cxn modelId="{566AE32B-048D-4DD6-8787-CCF6F983946F}" type="presParOf" srcId="{FB86999D-48D4-4544-BF4B-2D9A26DEC7F4}" destId="{AF11B500-A7BA-4C44-AC76-30960DEB1BE0}" srcOrd="1" destOrd="0" presId="urn:microsoft.com/office/officeart/2008/layout/LinedList"/>
    <dgm:cxn modelId="{76A000B6-0FBF-4ED5-9F4D-CAE14FFAF2B4}" type="presParOf" srcId="{C29BD777-5085-4386-8B25-923CEA9A2981}" destId="{FE3C8D9A-7238-4FC5-BD7B-5E265ED4F3A9}" srcOrd="4" destOrd="0" presId="urn:microsoft.com/office/officeart/2008/layout/LinedList"/>
    <dgm:cxn modelId="{C0FED4ED-EE15-4908-A580-776E8D2F7626}" type="presParOf" srcId="{C29BD777-5085-4386-8B25-923CEA9A2981}" destId="{5E812C25-BA38-4D88-9561-0B63CD9DB902}" srcOrd="5" destOrd="0" presId="urn:microsoft.com/office/officeart/2008/layout/LinedList"/>
    <dgm:cxn modelId="{4A40ECD7-DC05-4198-A181-E66355576B40}" type="presParOf" srcId="{5E812C25-BA38-4D88-9561-0B63CD9DB902}" destId="{85E7F089-2416-48B9-AF7C-951387F97C43}" srcOrd="0" destOrd="0" presId="urn:microsoft.com/office/officeart/2008/layout/LinedList"/>
    <dgm:cxn modelId="{515AB53A-96B3-4469-AC6E-42D976DA8F43}" type="presParOf" srcId="{5E812C25-BA38-4D88-9561-0B63CD9DB902}" destId="{AE67CA69-033A-40B1-ABFC-CCC0A3B0DCD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7A02E62-14B1-4EE0-B3F0-C07EDF78BD8B}" type="doc">
      <dgm:prSet loTypeId="urn:microsoft.com/office/officeart/2018/5/layout/IconLeafLabelList" loCatId="icon" qsTypeId="urn:microsoft.com/office/officeart/2005/8/quickstyle/simple1" qsCatId="simple" csTypeId="urn:microsoft.com/office/officeart/2005/8/colors/colorful1" csCatId="colorful" phldr="1"/>
      <dgm:spPr/>
      <dgm:t>
        <a:bodyPr/>
        <a:lstStyle/>
        <a:p>
          <a:endParaRPr lang="en-US"/>
        </a:p>
      </dgm:t>
    </dgm:pt>
    <dgm:pt modelId="{DBF379A0-1ABA-4E58-852A-497A8589806E}">
      <dgm:prSet/>
      <dgm:spPr/>
      <dgm:t>
        <a:bodyPr/>
        <a:lstStyle/>
        <a:p>
          <a:pPr>
            <a:lnSpc>
              <a:spcPct val="100000"/>
            </a:lnSpc>
            <a:defRPr cap="all"/>
          </a:pPr>
          <a:r>
            <a:rPr lang="en-US"/>
            <a:t>General Feedback: Overall, how satisfied were you with the event?</a:t>
          </a:r>
        </a:p>
      </dgm:t>
    </dgm:pt>
    <dgm:pt modelId="{14C14A71-5E3B-4559-A2A8-83AC2106995B}" type="parTrans" cxnId="{15AE687C-C512-4D0C-8106-22DD49E5E4A8}">
      <dgm:prSet/>
      <dgm:spPr/>
      <dgm:t>
        <a:bodyPr/>
        <a:lstStyle/>
        <a:p>
          <a:endParaRPr lang="en-US"/>
        </a:p>
      </dgm:t>
    </dgm:pt>
    <dgm:pt modelId="{C31686EB-0F02-4AEF-9B81-C3625C7B9DF7}" type="sibTrans" cxnId="{15AE687C-C512-4D0C-8106-22DD49E5E4A8}">
      <dgm:prSet/>
      <dgm:spPr/>
      <dgm:t>
        <a:bodyPr/>
        <a:lstStyle/>
        <a:p>
          <a:endParaRPr lang="en-US"/>
        </a:p>
      </dgm:t>
    </dgm:pt>
    <dgm:pt modelId="{5180D9CC-1D38-49AB-B2E6-E3B96A2D7127}">
      <dgm:prSet/>
      <dgm:spPr/>
      <dgm:t>
        <a:bodyPr/>
        <a:lstStyle/>
        <a:p>
          <a:pPr>
            <a:lnSpc>
              <a:spcPct val="100000"/>
            </a:lnSpc>
            <a:defRPr cap="all"/>
          </a:pPr>
          <a:r>
            <a:rPr lang="en-US"/>
            <a:t>Event Specifics: How would you rate the following aspects: Event Organization, Quality of activities/sessions, communication and information provided </a:t>
          </a:r>
        </a:p>
      </dgm:t>
    </dgm:pt>
    <dgm:pt modelId="{7819C2DD-27F0-46E9-A059-B67309CF9507}" type="parTrans" cxnId="{A4B392DE-DCA4-429E-BB1A-F62F19808B39}">
      <dgm:prSet/>
      <dgm:spPr/>
      <dgm:t>
        <a:bodyPr/>
        <a:lstStyle/>
        <a:p>
          <a:endParaRPr lang="en-US"/>
        </a:p>
      </dgm:t>
    </dgm:pt>
    <dgm:pt modelId="{4CAA0B29-09C5-42BC-8E1B-CD1EB2900112}" type="sibTrans" cxnId="{A4B392DE-DCA4-429E-BB1A-F62F19808B39}">
      <dgm:prSet/>
      <dgm:spPr/>
      <dgm:t>
        <a:bodyPr/>
        <a:lstStyle/>
        <a:p>
          <a:endParaRPr lang="en-US"/>
        </a:p>
      </dgm:t>
    </dgm:pt>
    <dgm:pt modelId="{F624247E-6EFF-4B3E-8529-5F4BFDD2AB89}">
      <dgm:prSet/>
      <dgm:spPr/>
      <dgm:t>
        <a:bodyPr/>
        <a:lstStyle/>
        <a:p>
          <a:pPr>
            <a:lnSpc>
              <a:spcPct val="100000"/>
            </a:lnSpc>
            <a:defRPr cap="all"/>
          </a:pPr>
          <a:r>
            <a:rPr lang="en-US"/>
            <a:t>Content and Activities: What did you find most valuable about the event. </a:t>
          </a:r>
        </a:p>
      </dgm:t>
    </dgm:pt>
    <dgm:pt modelId="{519CFD44-5246-4374-8F52-475267E068AA}" type="parTrans" cxnId="{DD9E5EB3-3543-4904-B372-2D7250013C33}">
      <dgm:prSet/>
      <dgm:spPr/>
      <dgm:t>
        <a:bodyPr/>
        <a:lstStyle/>
        <a:p>
          <a:endParaRPr lang="en-US"/>
        </a:p>
      </dgm:t>
    </dgm:pt>
    <dgm:pt modelId="{FB7D92FB-759C-47A4-A800-9CEE79C6D6F1}" type="sibTrans" cxnId="{DD9E5EB3-3543-4904-B372-2D7250013C33}">
      <dgm:prSet/>
      <dgm:spPr/>
      <dgm:t>
        <a:bodyPr/>
        <a:lstStyle/>
        <a:p>
          <a:endParaRPr lang="en-US"/>
        </a:p>
      </dgm:t>
    </dgm:pt>
    <dgm:pt modelId="{333358D9-387E-439F-A9F3-C3B457BD7327}">
      <dgm:prSet/>
      <dgm:spPr/>
      <dgm:t>
        <a:bodyPr/>
        <a:lstStyle/>
        <a:p>
          <a:pPr>
            <a:lnSpc>
              <a:spcPct val="100000"/>
            </a:lnSpc>
            <a:defRPr cap="all"/>
          </a:pPr>
          <a:r>
            <a:rPr lang="en-US"/>
            <a:t>Logistic and Organization</a:t>
          </a:r>
        </a:p>
      </dgm:t>
    </dgm:pt>
    <dgm:pt modelId="{6D9F0665-E10B-4EE8-9D70-1C7F80CADA85}" type="parTrans" cxnId="{5D6DFCF2-1134-47EF-88AA-E04FCB7F4434}">
      <dgm:prSet/>
      <dgm:spPr/>
      <dgm:t>
        <a:bodyPr/>
        <a:lstStyle/>
        <a:p>
          <a:endParaRPr lang="en-US"/>
        </a:p>
      </dgm:t>
    </dgm:pt>
    <dgm:pt modelId="{CB95BBF5-8BD9-4796-BB4B-2215B281E24F}" type="sibTrans" cxnId="{5D6DFCF2-1134-47EF-88AA-E04FCB7F4434}">
      <dgm:prSet/>
      <dgm:spPr/>
      <dgm:t>
        <a:bodyPr/>
        <a:lstStyle/>
        <a:p>
          <a:endParaRPr lang="en-US"/>
        </a:p>
      </dgm:t>
    </dgm:pt>
    <dgm:pt modelId="{B19F0431-2413-442D-BBF8-6B3E47BD08E4}">
      <dgm:prSet/>
      <dgm:spPr/>
      <dgm:t>
        <a:bodyPr/>
        <a:lstStyle/>
        <a:p>
          <a:pPr>
            <a:lnSpc>
              <a:spcPct val="100000"/>
            </a:lnSpc>
            <a:defRPr cap="all"/>
          </a:pPr>
          <a:r>
            <a:rPr lang="en-US"/>
            <a:t>Future Improvements</a:t>
          </a:r>
        </a:p>
      </dgm:t>
    </dgm:pt>
    <dgm:pt modelId="{4D502471-FDED-4FDF-B90E-FCD208B34F36}" type="parTrans" cxnId="{B37AF8F0-AB8F-4FA1-832E-0CB5B08299BE}">
      <dgm:prSet/>
      <dgm:spPr/>
      <dgm:t>
        <a:bodyPr/>
        <a:lstStyle/>
        <a:p>
          <a:endParaRPr lang="en-US"/>
        </a:p>
      </dgm:t>
    </dgm:pt>
    <dgm:pt modelId="{26280715-A774-46DF-884F-4C6267C41880}" type="sibTrans" cxnId="{B37AF8F0-AB8F-4FA1-832E-0CB5B08299BE}">
      <dgm:prSet/>
      <dgm:spPr/>
      <dgm:t>
        <a:bodyPr/>
        <a:lstStyle/>
        <a:p>
          <a:endParaRPr lang="en-US"/>
        </a:p>
      </dgm:t>
    </dgm:pt>
    <dgm:pt modelId="{23297060-C775-4E73-8FCD-0706F0E24AE0}">
      <dgm:prSet/>
      <dgm:spPr/>
      <dgm:t>
        <a:bodyPr/>
        <a:lstStyle/>
        <a:p>
          <a:pPr>
            <a:lnSpc>
              <a:spcPct val="100000"/>
            </a:lnSpc>
            <a:defRPr cap="all"/>
          </a:pPr>
          <a:r>
            <a:rPr lang="en-US"/>
            <a:t>These categories can help gather valuable feedback to improve future events and better understand the needs and preferences of your attendees.</a:t>
          </a:r>
        </a:p>
      </dgm:t>
    </dgm:pt>
    <dgm:pt modelId="{CAF1E529-892E-4E3A-BB93-047D6F51E3DB}" type="parTrans" cxnId="{6A92F61A-FFC1-46DA-B69D-798215C26CB7}">
      <dgm:prSet/>
      <dgm:spPr/>
      <dgm:t>
        <a:bodyPr/>
        <a:lstStyle/>
        <a:p>
          <a:endParaRPr lang="en-US"/>
        </a:p>
      </dgm:t>
    </dgm:pt>
    <dgm:pt modelId="{A4DC2C1B-536C-4023-9342-1C1FE8C1D44C}" type="sibTrans" cxnId="{6A92F61A-FFC1-46DA-B69D-798215C26CB7}">
      <dgm:prSet/>
      <dgm:spPr/>
      <dgm:t>
        <a:bodyPr/>
        <a:lstStyle/>
        <a:p>
          <a:endParaRPr lang="en-US"/>
        </a:p>
      </dgm:t>
    </dgm:pt>
    <dgm:pt modelId="{9A73FD52-9E5F-44DF-AC64-3F0B5BEAB470}" type="pres">
      <dgm:prSet presAssocID="{67A02E62-14B1-4EE0-B3F0-C07EDF78BD8B}" presName="root" presStyleCnt="0">
        <dgm:presLayoutVars>
          <dgm:dir/>
          <dgm:resizeHandles val="exact"/>
        </dgm:presLayoutVars>
      </dgm:prSet>
      <dgm:spPr/>
    </dgm:pt>
    <dgm:pt modelId="{DAB07A83-E23A-42C8-ABD3-2A02F7992F93}" type="pres">
      <dgm:prSet presAssocID="{DBF379A0-1ABA-4E58-852A-497A8589806E}" presName="compNode" presStyleCnt="0"/>
      <dgm:spPr/>
    </dgm:pt>
    <dgm:pt modelId="{447F51D6-044B-4F8F-9421-41B0174CEC7E}" type="pres">
      <dgm:prSet presAssocID="{DBF379A0-1ABA-4E58-852A-497A8589806E}" presName="iconBgRect" presStyleLbl="bgShp" presStyleIdx="0" presStyleCnt="6"/>
      <dgm:spPr>
        <a:prstGeom prst="round2DiagRect">
          <a:avLst>
            <a:gd name="adj1" fmla="val 29727"/>
            <a:gd name="adj2" fmla="val 0"/>
          </a:avLst>
        </a:prstGeom>
      </dgm:spPr>
    </dgm:pt>
    <dgm:pt modelId="{52985DEF-DB50-4CED-888D-1672CB420A83}" type="pres">
      <dgm:prSet presAssocID="{DBF379A0-1ABA-4E58-852A-497A8589806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eutral Face with No Fill"/>
        </a:ext>
      </dgm:extLst>
    </dgm:pt>
    <dgm:pt modelId="{2357E090-0DFE-4C5B-909A-8C89ACBAFA1E}" type="pres">
      <dgm:prSet presAssocID="{DBF379A0-1ABA-4E58-852A-497A8589806E}" presName="spaceRect" presStyleCnt="0"/>
      <dgm:spPr/>
    </dgm:pt>
    <dgm:pt modelId="{30512D34-17E4-4C26-B524-F7BB8285D2A9}" type="pres">
      <dgm:prSet presAssocID="{DBF379A0-1ABA-4E58-852A-497A8589806E}" presName="textRect" presStyleLbl="revTx" presStyleIdx="0" presStyleCnt="6">
        <dgm:presLayoutVars>
          <dgm:chMax val="1"/>
          <dgm:chPref val="1"/>
        </dgm:presLayoutVars>
      </dgm:prSet>
      <dgm:spPr/>
    </dgm:pt>
    <dgm:pt modelId="{CB308C2C-4056-4BD3-BF69-01B30C3E689E}" type="pres">
      <dgm:prSet presAssocID="{C31686EB-0F02-4AEF-9B81-C3625C7B9DF7}" presName="sibTrans" presStyleCnt="0"/>
      <dgm:spPr/>
    </dgm:pt>
    <dgm:pt modelId="{2CAA86A5-B559-4291-8DB5-B9EC3524179F}" type="pres">
      <dgm:prSet presAssocID="{5180D9CC-1D38-49AB-B2E6-E3B96A2D7127}" presName="compNode" presStyleCnt="0"/>
      <dgm:spPr/>
    </dgm:pt>
    <dgm:pt modelId="{3FA099C9-8B29-43C2-81A4-9CDD3865CBD6}" type="pres">
      <dgm:prSet presAssocID="{5180D9CC-1D38-49AB-B2E6-E3B96A2D7127}" presName="iconBgRect" presStyleLbl="bgShp" presStyleIdx="1" presStyleCnt="6"/>
      <dgm:spPr>
        <a:prstGeom prst="round2DiagRect">
          <a:avLst>
            <a:gd name="adj1" fmla="val 29727"/>
            <a:gd name="adj2" fmla="val 0"/>
          </a:avLst>
        </a:prstGeom>
      </dgm:spPr>
    </dgm:pt>
    <dgm:pt modelId="{55F42AB9-2C8E-43DB-877A-8C3DD0337DC6}" type="pres">
      <dgm:prSet presAssocID="{5180D9CC-1D38-49AB-B2E6-E3B96A2D712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ard Room"/>
        </a:ext>
      </dgm:extLst>
    </dgm:pt>
    <dgm:pt modelId="{1094A6EF-4597-42BB-B317-6F2A95711029}" type="pres">
      <dgm:prSet presAssocID="{5180D9CC-1D38-49AB-B2E6-E3B96A2D7127}" presName="spaceRect" presStyleCnt="0"/>
      <dgm:spPr/>
    </dgm:pt>
    <dgm:pt modelId="{6E1E97CB-2B21-4F48-8062-EB66AE81D240}" type="pres">
      <dgm:prSet presAssocID="{5180D9CC-1D38-49AB-B2E6-E3B96A2D7127}" presName="textRect" presStyleLbl="revTx" presStyleIdx="1" presStyleCnt="6">
        <dgm:presLayoutVars>
          <dgm:chMax val="1"/>
          <dgm:chPref val="1"/>
        </dgm:presLayoutVars>
      </dgm:prSet>
      <dgm:spPr/>
    </dgm:pt>
    <dgm:pt modelId="{8C295260-8B95-4B5F-87AB-9DCA4A4F3CA6}" type="pres">
      <dgm:prSet presAssocID="{4CAA0B29-09C5-42BC-8E1B-CD1EB2900112}" presName="sibTrans" presStyleCnt="0"/>
      <dgm:spPr/>
    </dgm:pt>
    <dgm:pt modelId="{3D1C8FA0-C86F-4944-A168-898EC0CE0322}" type="pres">
      <dgm:prSet presAssocID="{F624247E-6EFF-4B3E-8529-5F4BFDD2AB89}" presName="compNode" presStyleCnt="0"/>
      <dgm:spPr/>
    </dgm:pt>
    <dgm:pt modelId="{4D959D69-A855-4AD0-8EBD-701170C4432F}" type="pres">
      <dgm:prSet presAssocID="{F624247E-6EFF-4B3E-8529-5F4BFDD2AB89}" presName="iconBgRect" presStyleLbl="bgShp" presStyleIdx="2" presStyleCnt="6"/>
      <dgm:spPr>
        <a:prstGeom prst="round2DiagRect">
          <a:avLst>
            <a:gd name="adj1" fmla="val 29727"/>
            <a:gd name="adj2" fmla="val 0"/>
          </a:avLst>
        </a:prstGeom>
      </dgm:spPr>
    </dgm:pt>
    <dgm:pt modelId="{3CF681AF-07BF-481B-B67C-EFDA2D130549}" type="pres">
      <dgm:prSet presAssocID="{F624247E-6EFF-4B3E-8529-5F4BFDD2AB8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wspaper"/>
        </a:ext>
      </dgm:extLst>
    </dgm:pt>
    <dgm:pt modelId="{B3114040-D315-4B3A-B9F5-BECF935CE52C}" type="pres">
      <dgm:prSet presAssocID="{F624247E-6EFF-4B3E-8529-5F4BFDD2AB89}" presName="spaceRect" presStyleCnt="0"/>
      <dgm:spPr/>
    </dgm:pt>
    <dgm:pt modelId="{18179904-D779-411E-9CD8-F526519C0CD1}" type="pres">
      <dgm:prSet presAssocID="{F624247E-6EFF-4B3E-8529-5F4BFDD2AB89}" presName="textRect" presStyleLbl="revTx" presStyleIdx="2" presStyleCnt="6">
        <dgm:presLayoutVars>
          <dgm:chMax val="1"/>
          <dgm:chPref val="1"/>
        </dgm:presLayoutVars>
      </dgm:prSet>
      <dgm:spPr/>
    </dgm:pt>
    <dgm:pt modelId="{E99A50AD-595A-4B32-9049-D004D93EDF98}" type="pres">
      <dgm:prSet presAssocID="{FB7D92FB-759C-47A4-A800-9CEE79C6D6F1}" presName="sibTrans" presStyleCnt="0"/>
      <dgm:spPr/>
    </dgm:pt>
    <dgm:pt modelId="{AF532E30-F82B-4C14-9996-AE3BFB8123FD}" type="pres">
      <dgm:prSet presAssocID="{333358D9-387E-439F-A9F3-C3B457BD7327}" presName="compNode" presStyleCnt="0"/>
      <dgm:spPr/>
    </dgm:pt>
    <dgm:pt modelId="{909C72C7-3523-4D9D-9DC8-54C9E3276B28}" type="pres">
      <dgm:prSet presAssocID="{333358D9-387E-439F-A9F3-C3B457BD7327}" presName="iconBgRect" presStyleLbl="bgShp" presStyleIdx="3" presStyleCnt="6"/>
      <dgm:spPr>
        <a:prstGeom prst="round2DiagRect">
          <a:avLst>
            <a:gd name="adj1" fmla="val 29727"/>
            <a:gd name="adj2" fmla="val 0"/>
          </a:avLst>
        </a:prstGeom>
      </dgm:spPr>
    </dgm:pt>
    <dgm:pt modelId="{33D4A33C-8D88-4767-ACDD-EB5A1DEDBC22}" type="pres">
      <dgm:prSet presAssocID="{333358D9-387E-439F-A9F3-C3B457BD732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ruck"/>
        </a:ext>
      </dgm:extLst>
    </dgm:pt>
    <dgm:pt modelId="{336D4C49-A0FD-4A87-AB48-F2021E827743}" type="pres">
      <dgm:prSet presAssocID="{333358D9-387E-439F-A9F3-C3B457BD7327}" presName="spaceRect" presStyleCnt="0"/>
      <dgm:spPr/>
    </dgm:pt>
    <dgm:pt modelId="{4E5FD439-7F03-43DA-BCA3-7578BDFAE718}" type="pres">
      <dgm:prSet presAssocID="{333358D9-387E-439F-A9F3-C3B457BD7327}" presName="textRect" presStyleLbl="revTx" presStyleIdx="3" presStyleCnt="6">
        <dgm:presLayoutVars>
          <dgm:chMax val="1"/>
          <dgm:chPref val="1"/>
        </dgm:presLayoutVars>
      </dgm:prSet>
      <dgm:spPr/>
    </dgm:pt>
    <dgm:pt modelId="{CEC9FAC8-CBD9-426C-A9CC-4C77E7C91AC6}" type="pres">
      <dgm:prSet presAssocID="{CB95BBF5-8BD9-4796-BB4B-2215B281E24F}" presName="sibTrans" presStyleCnt="0"/>
      <dgm:spPr/>
    </dgm:pt>
    <dgm:pt modelId="{68B92973-9AB8-4AF7-968B-C79CFB3792BA}" type="pres">
      <dgm:prSet presAssocID="{B19F0431-2413-442D-BBF8-6B3E47BD08E4}" presName="compNode" presStyleCnt="0"/>
      <dgm:spPr/>
    </dgm:pt>
    <dgm:pt modelId="{4814E426-207C-48B1-8892-D2C9B78C3C49}" type="pres">
      <dgm:prSet presAssocID="{B19F0431-2413-442D-BBF8-6B3E47BD08E4}" presName="iconBgRect" presStyleLbl="bgShp" presStyleIdx="4" presStyleCnt="6"/>
      <dgm:spPr>
        <a:prstGeom prst="round2DiagRect">
          <a:avLst>
            <a:gd name="adj1" fmla="val 29727"/>
            <a:gd name="adj2" fmla="val 0"/>
          </a:avLst>
        </a:prstGeom>
      </dgm:spPr>
    </dgm:pt>
    <dgm:pt modelId="{D6FA278B-6595-46EF-9C9A-BBB502AA4FE8}" type="pres">
      <dgm:prSet presAssocID="{B19F0431-2413-442D-BBF8-6B3E47BD08E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pward trend"/>
        </a:ext>
      </dgm:extLst>
    </dgm:pt>
    <dgm:pt modelId="{C9E41A0C-60DC-4459-9E8D-13CDD254F4C2}" type="pres">
      <dgm:prSet presAssocID="{B19F0431-2413-442D-BBF8-6B3E47BD08E4}" presName="spaceRect" presStyleCnt="0"/>
      <dgm:spPr/>
    </dgm:pt>
    <dgm:pt modelId="{3934CBC4-A76C-4DCC-B766-02D9D914DE12}" type="pres">
      <dgm:prSet presAssocID="{B19F0431-2413-442D-BBF8-6B3E47BD08E4}" presName="textRect" presStyleLbl="revTx" presStyleIdx="4" presStyleCnt="6">
        <dgm:presLayoutVars>
          <dgm:chMax val="1"/>
          <dgm:chPref val="1"/>
        </dgm:presLayoutVars>
      </dgm:prSet>
      <dgm:spPr/>
    </dgm:pt>
    <dgm:pt modelId="{8E74F004-934D-491F-808C-FF2A39627775}" type="pres">
      <dgm:prSet presAssocID="{26280715-A774-46DF-884F-4C6267C41880}" presName="sibTrans" presStyleCnt="0"/>
      <dgm:spPr/>
    </dgm:pt>
    <dgm:pt modelId="{242E0DA7-66D2-4712-B7A0-5F03A2386D7E}" type="pres">
      <dgm:prSet presAssocID="{23297060-C775-4E73-8FCD-0706F0E24AE0}" presName="compNode" presStyleCnt="0"/>
      <dgm:spPr/>
    </dgm:pt>
    <dgm:pt modelId="{9970F92D-5584-4B4E-8F3E-C2BAA3E44B22}" type="pres">
      <dgm:prSet presAssocID="{23297060-C775-4E73-8FCD-0706F0E24AE0}" presName="iconBgRect" presStyleLbl="bgShp" presStyleIdx="5" presStyleCnt="6"/>
      <dgm:spPr>
        <a:prstGeom prst="round2DiagRect">
          <a:avLst>
            <a:gd name="adj1" fmla="val 29727"/>
            <a:gd name="adj2" fmla="val 0"/>
          </a:avLst>
        </a:prstGeom>
      </dgm:spPr>
    </dgm:pt>
    <dgm:pt modelId="{BCD9C2BA-6107-4F66-BE0F-8AC4FACE0D91}" type="pres">
      <dgm:prSet presAssocID="{23297060-C775-4E73-8FCD-0706F0E24AE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Business Growth"/>
        </a:ext>
      </dgm:extLst>
    </dgm:pt>
    <dgm:pt modelId="{73D5720D-EA9D-490F-9382-2086DCEBEF6F}" type="pres">
      <dgm:prSet presAssocID="{23297060-C775-4E73-8FCD-0706F0E24AE0}" presName="spaceRect" presStyleCnt="0"/>
      <dgm:spPr/>
    </dgm:pt>
    <dgm:pt modelId="{E1800BC2-0385-44CC-B6BA-64FEA23F8526}" type="pres">
      <dgm:prSet presAssocID="{23297060-C775-4E73-8FCD-0706F0E24AE0}" presName="textRect" presStyleLbl="revTx" presStyleIdx="5" presStyleCnt="6">
        <dgm:presLayoutVars>
          <dgm:chMax val="1"/>
          <dgm:chPref val="1"/>
        </dgm:presLayoutVars>
      </dgm:prSet>
      <dgm:spPr/>
    </dgm:pt>
  </dgm:ptLst>
  <dgm:cxnLst>
    <dgm:cxn modelId="{8ABA840A-E869-456E-883D-3744B0ED8D0F}" type="presOf" srcId="{DBF379A0-1ABA-4E58-852A-497A8589806E}" destId="{30512D34-17E4-4C26-B524-F7BB8285D2A9}" srcOrd="0" destOrd="0" presId="urn:microsoft.com/office/officeart/2018/5/layout/IconLeafLabelList"/>
    <dgm:cxn modelId="{6A92F61A-FFC1-46DA-B69D-798215C26CB7}" srcId="{67A02E62-14B1-4EE0-B3F0-C07EDF78BD8B}" destId="{23297060-C775-4E73-8FCD-0706F0E24AE0}" srcOrd="5" destOrd="0" parTransId="{CAF1E529-892E-4E3A-BB93-047D6F51E3DB}" sibTransId="{A4DC2C1B-536C-4023-9342-1C1FE8C1D44C}"/>
    <dgm:cxn modelId="{6FDE3933-74F1-4BA7-9EC6-95D041E907F8}" type="presOf" srcId="{F624247E-6EFF-4B3E-8529-5F4BFDD2AB89}" destId="{18179904-D779-411E-9CD8-F526519C0CD1}" srcOrd="0" destOrd="0" presId="urn:microsoft.com/office/officeart/2018/5/layout/IconLeafLabelList"/>
    <dgm:cxn modelId="{91CC416D-F285-4321-B4D7-D8C196BC9066}" type="presOf" srcId="{333358D9-387E-439F-A9F3-C3B457BD7327}" destId="{4E5FD439-7F03-43DA-BCA3-7578BDFAE718}" srcOrd="0" destOrd="0" presId="urn:microsoft.com/office/officeart/2018/5/layout/IconLeafLabelList"/>
    <dgm:cxn modelId="{15AE687C-C512-4D0C-8106-22DD49E5E4A8}" srcId="{67A02E62-14B1-4EE0-B3F0-C07EDF78BD8B}" destId="{DBF379A0-1ABA-4E58-852A-497A8589806E}" srcOrd="0" destOrd="0" parTransId="{14C14A71-5E3B-4559-A2A8-83AC2106995B}" sibTransId="{C31686EB-0F02-4AEF-9B81-C3625C7B9DF7}"/>
    <dgm:cxn modelId="{C416727C-200F-41A8-86CE-6EFACCAB3AFA}" type="presOf" srcId="{B19F0431-2413-442D-BBF8-6B3E47BD08E4}" destId="{3934CBC4-A76C-4DCC-B766-02D9D914DE12}" srcOrd="0" destOrd="0" presId="urn:microsoft.com/office/officeart/2018/5/layout/IconLeafLabelList"/>
    <dgm:cxn modelId="{1D0113B3-BE9C-429B-A740-0D9A9D316181}" type="presOf" srcId="{5180D9CC-1D38-49AB-B2E6-E3B96A2D7127}" destId="{6E1E97CB-2B21-4F48-8062-EB66AE81D240}" srcOrd="0" destOrd="0" presId="urn:microsoft.com/office/officeart/2018/5/layout/IconLeafLabelList"/>
    <dgm:cxn modelId="{DD9E5EB3-3543-4904-B372-2D7250013C33}" srcId="{67A02E62-14B1-4EE0-B3F0-C07EDF78BD8B}" destId="{F624247E-6EFF-4B3E-8529-5F4BFDD2AB89}" srcOrd="2" destOrd="0" parTransId="{519CFD44-5246-4374-8F52-475267E068AA}" sibTransId="{FB7D92FB-759C-47A4-A800-9CEE79C6D6F1}"/>
    <dgm:cxn modelId="{A4B392DE-DCA4-429E-BB1A-F62F19808B39}" srcId="{67A02E62-14B1-4EE0-B3F0-C07EDF78BD8B}" destId="{5180D9CC-1D38-49AB-B2E6-E3B96A2D7127}" srcOrd="1" destOrd="0" parTransId="{7819C2DD-27F0-46E9-A059-B67309CF9507}" sibTransId="{4CAA0B29-09C5-42BC-8E1B-CD1EB2900112}"/>
    <dgm:cxn modelId="{AE38A4E9-A26D-4EE6-9DA8-9FC55EDF1C44}" type="presOf" srcId="{23297060-C775-4E73-8FCD-0706F0E24AE0}" destId="{E1800BC2-0385-44CC-B6BA-64FEA23F8526}" srcOrd="0" destOrd="0" presId="urn:microsoft.com/office/officeart/2018/5/layout/IconLeafLabelList"/>
    <dgm:cxn modelId="{B37AF8F0-AB8F-4FA1-832E-0CB5B08299BE}" srcId="{67A02E62-14B1-4EE0-B3F0-C07EDF78BD8B}" destId="{B19F0431-2413-442D-BBF8-6B3E47BD08E4}" srcOrd="4" destOrd="0" parTransId="{4D502471-FDED-4FDF-B90E-FCD208B34F36}" sibTransId="{26280715-A774-46DF-884F-4C6267C41880}"/>
    <dgm:cxn modelId="{E25E4BF2-24C3-48DA-B073-5619930611F4}" type="presOf" srcId="{67A02E62-14B1-4EE0-B3F0-C07EDF78BD8B}" destId="{9A73FD52-9E5F-44DF-AC64-3F0B5BEAB470}" srcOrd="0" destOrd="0" presId="urn:microsoft.com/office/officeart/2018/5/layout/IconLeafLabelList"/>
    <dgm:cxn modelId="{5D6DFCF2-1134-47EF-88AA-E04FCB7F4434}" srcId="{67A02E62-14B1-4EE0-B3F0-C07EDF78BD8B}" destId="{333358D9-387E-439F-A9F3-C3B457BD7327}" srcOrd="3" destOrd="0" parTransId="{6D9F0665-E10B-4EE8-9D70-1C7F80CADA85}" sibTransId="{CB95BBF5-8BD9-4796-BB4B-2215B281E24F}"/>
    <dgm:cxn modelId="{63E25ACC-A4CC-4165-B58D-5672BC5CFDAA}" type="presParOf" srcId="{9A73FD52-9E5F-44DF-AC64-3F0B5BEAB470}" destId="{DAB07A83-E23A-42C8-ABD3-2A02F7992F93}" srcOrd="0" destOrd="0" presId="urn:microsoft.com/office/officeart/2018/5/layout/IconLeafLabelList"/>
    <dgm:cxn modelId="{F186D5BD-F75B-495B-ACE8-C8A9D1F22FD0}" type="presParOf" srcId="{DAB07A83-E23A-42C8-ABD3-2A02F7992F93}" destId="{447F51D6-044B-4F8F-9421-41B0174CEC7E}" srcOrd="0" destOrd="0" presId="urn:microsoft.com/office/officeart/2018/5/layout/IconLeafLabelList"/>
    <dgm:cxn modelId="{31666C8C-250D-4473-8756-9A5C5394EB05}" type="presParOf" srcId="{DAB07A83-E23A-42C8-ABD3-2A02F7992F93}" destId="{52985DEF-DB50-4CED-888D-1672CB420A83}" srcOrd="1" destOrd="0" presId="urn:microsoft.com/office/officeart/2018/5/layout/IconLeafLabelList"/>
    <dgm:cxn modelId="{6B16D602-A276-4A9C-9313-4947FCF41D02}" type="presParOf" srcId="{DAB07A83-E23A-42C8-ABD3-2A02F7992F93}" destId="{2357E090-0DFE-4C5B-909A-8C89ACBAFA1E}" srcOrd="2" destOrd="0" presId="urn:microsoft.com/office/officeart/2018/5/layout/IconLeafLabelList"/>
    <dgm:cxn modelId="{1C0FB9BA-702E-4003-92AB-D99F49A85733}" type="presParOf" srcId="{DAB07A83-E23A-42C8-ABD3-2A02F7992F93}" destId="{30512D34-17E4-4C26-B524-F7BB8285D2A9}" srcOrd="3" destOrd="0" presId="urn:microsoft.com/office/officeart/2018/5/layout/IconLeafLabelList"/>
    <dgm:cxn modelId="{034B99EA-8DC0-4268-955C-FFC2C2FD6520}" type="presParOf" srcId="{9A73FD52-9E5F-44DF-AC64-3F0B5BEAB470}" destId="{CB308C2C-4056-4BD3-BF69-01B30C3E689E}" srcOrd="1" destOrd="0" presId="urn:microsoft.com/office/officeart/2018/5/layout/IconLeafLabelList"/>
    <dgm:cxn modelId="{89370ED1-19B6-44DE-8C51-75A2A9EC8A0E}" type="presParOf" srcId="{9A73FD52-9E5F-44DF-AC64-3F0B5BEAB470}" destId="{2CAA86A5-B559-4291-8DB5-B9EC3524179F}" srcOrd="2" destOrd="0" presId="urn:microsoft.com/office/officeart/2018/5/layout/IconLeafLabelList"/>
    <dgm:cxn modelId="{EF880492-0566-47C8-9808-A9E7E8360283}" type="presParOf" srcId="{2CAA86A5-B559-4291-8DB5-B9EC3524179F}" destId="{3FA099C9-8B29-43C2-81A4-9CDD3865CBD6}" srcOrd="0" destOrd="0" presId="urn:microsoft.com/office/officeart/2018/5/layout/IconLeafLabelList"/>
    <dgm:cxn modelId="{78E991A5-287D-4DC3-A269-A6B2990F770D}" type="presParOf" srcId="{2CAA86A5-B559-4291-8DB5-B9EC3524179F}" destId="{55F42AB9-2C8E-43DB-877A-8C3DD0337DC6}" srcOrd="1" destOrd="0" presId="urn:microsoft.com/office/officeart/2018/5/layout/IconLeafLabelList"/>
    <dgm:cxn modelId="{4D4C9A4D-E5FC-49D3-80D6-3D75C9A04EC1}" type="presParOf" srcId="{2CAA86A5-B559-4291-8DB5-B9EC3524179F}" destId="{1094A6EF-4597-42BB-B317-6F2A95711029}" srcOrd="2" destOrd="0" presId="urn:microsoft.com/office/officeart/2018/5/layout/IconLeafLabelList"/>
    <dgm:cxn modelId="{A2B892CB-507F-4031-B91D-C69D809C0EA9}" type="presParOf" srcId="{2CAA86A5-B559-4291-8DB5-B9EC3524179F}" destId="{6E1E97CB-2B21-4F48-8062-EB66AE81D240}" srcOrd="3" destOrd="0" presId="urn:microsoft.com/office/officeart/2018/5/layout/IconLeafLabelList"/>
    <dgm:cxn modelId="{15F3603F-F7B8-4710-BB77-1DB9DD5A7E62}" type="presParOf" srcId="{9A73FD52-9E5F-44DF-AC64-3F0B5BEAB470}" destId="{8C295260-8B95-4B5F-87AB-9DCA4A4F3CA6}" srcOrd="3" destOrd="0" presId="urn:microsoft.com/office/officeart/2018/5/layout/IconLeafLabelList"/>
    <dgm:cxn modelId="{2CD31BFE-2B91-44AC-A354-92B5B6221C6A}" type="presParOf" srcId="{9A73FD52-9E5F-44DF-AC64-3F0B5BEAB470}" destId="{3D1C8FA0-C86F-4944-A168-898EC0CE0322}" srcOrd="4" destOrd="0" presId="urn:microsoft.com/office/officeart/2018/5/layout/IconLeafLabelList"/>
    <dgm:cxn modelId="{6117C7AC-ACCF-41DE-AFB1-07D319AD81C6}" type="presParOf" srcId="{3D1C8FA0-C86F-4944-A168-898EC0CE0322}" destId="{4D959D69-A855-4AD0-8EBD-701170C4432F}" srcOrd="0" destOrd="0" presId="urn:microsoft.com/office/officeart/2018/5/layout/IconLeafLabelList"/>
    <dgm:cxn modelId="{44773DF2-8B12-48D2-AEA5-16019A9BC848}" type="presParOf" srcId="{3D1C8FA0-C86F-4944-A168-898EC0CE0322}" destId="{3CF681AF-07BF-481B-B67C-EFDA2D130549}" srcOrd="1" destOrd="0" presId="urn:microsoft.com/office/officeart/2018/5/layout/IconLeafLabelList"/>
    <dgm:cxn modelId="{5E534398-2F57-4EDC-9B12-3E2C8FE70C79}" type="presParOf" srcId="{3D1C8FA0-C86F-4944-A168-898EC0CE0322}" destId="{B3114040-D315-4B3A-B9F5-BECF935CE52C}" srcOrd="2" destOrd="0" presId="urn:microsoft.com/office/officeart/2018/5/layout/IconLeafLabelList"/>
    <dgm:cxn modelId="{D47699CE-26F2-4CF1-8139-A984AA882582}" type="presParOf" srcId="{3D1C8FA0-C86F-4944-A168-898EC0CE0322}" destId="{18179904-D779-411E-9CD8-F526519C0CD1}" srcOrd="3" destOrd="0" presId="urn:microsoft.com/office/officeart/2018/5/layout/IconLeafLabelList"/>
    <dgm:cxn modelId="{9B271536-6325-403F-A9E2-13D8AC3D24B5}" type="presParOf" srcId="{9A73FD52-9E5F-44DF-AC64-3F0B5BEAB470}" destId="{E99A50AD-595A-4B32-9049-D004D93EDF98}" srcOrd="5" destOrd="0" presId="urn:microsoft.com/office/officeart/2018/5/layout/IconLeafLabelList"/>
    <dgm:cxn modelId="{830477C7-1409-4B80-86C9-C0A46E471BBF}" type="presParOf" srcId="{9A73FD52-9E5F-44DF-AC64-3F0B5BEAB470}" destId="{AF532E30-F82B-4C14-9996-AE3BFB8123FD}" srcOrd="6" destOrd="0" presId="urn:microsoft.com/office/officeart/2018/5/layout/IconLeafLabelList"/>
    <dgm:cxn modelId="{8E4B9963-2257-4138-9F5D-E7B23DE6E8E8}" type="presParOf" srcId="{AF532E30-F82B-4C14-9996-AE3BFB8123FD}" destId="{909C72C7-3523-4D9D-9DC8-54C9E3276B28}" srcOrd="0" destOrd="0" presId="urn:microsoft.com/office/officeart/2018/5/layout/IconLeafLabelList"/>
    <dgm:cxn modelId="{D04B091B-1D7B-42E3-B99C-E92F87FDC39C}" type="presParOf" srcId="{AF532E30-F82B-4C14-9996-AE3BFB8123FD}" destId="{33D4A33C-8D88-4767-ACDD-EB5A1DEDBC22}" srcOrd="1" destOrd="0" presId="urn:microsoft.com/office/officeart/2018/5/layout/IconLeafLabelList"/>
    <dgm:cxn modelId="{41A4B616-A5C8-42F8-8C88-CC564F97625B}" type="presParOf" srcId="{AF532E30-F82B-4C14-9996-AE3BFB8123FD}" destId="{336D4C49-A0FD-4A87-AB48-F2021E827743}" srcOrd="2" destOrd="0" presId="urn:microsoft.com/office/officeart/2018/5/layout/IconLeafLabelList"/>
    <dgm:cxn modelId="{063325B2-091C-403B-83A4-AED427E09F8C}" type="presParOf" srcId="{AF532E30-F82B-4C14-9996-AE3BFB8123FD}" destId="{4E5FD439-7F03-43DA-BCA3-7578BDFAE718}" srcOrd="3" destOrd="0" presId="urn:microsoft.com/office/officeart/2018/5/layout/IconLeafLabelList"/>
    <dgm:cxn modelId="{DFCDA287-6B83-455E-A675-6F6A0C696437}" type="presParOf" srcId="{9A73FD52-9E5F-44DF-AC64-3F0B5BEAB470}" destId="{CEC9FAC8-CBD9-426C-A9CC-4C77E7C91AC6}" srcOrd="7" destOrd="0" presId="urn:microsoft.com/office/officeart/2018/5/layout/IconLeafLabelList"/>
    <dgm:cxn modelId="{FEB9F3DE-11EF-41C4-B3CD-3A5C6B663EDE}" type="presParOf" srcId="{9A73FD52-9E5F-44DF-AC64-3F0B5BEAB470}" destId="{68B92973-9AB8-4AF7-968B-C79CFB3792BA}" srcOrd="8" destOrd="0" presId="urn:microsoft.com/office/officeart/2018/5/layout/IconLeafLabelList"/>
    <dgm:cxn modelId="{7049AA0A-A3F6-46E7-B2C8-77729EEAE9F2}" type="presParOf" srcId="{68B92973-9AB8-4AF7-968B-C79CFB3792BA}" destId="{4814E426-207C-48B1-8892-D2C9B78C3C49}" srcOrd="0" destOrd="0" presId="urn:microsoft.com/office/officeart/2018/5/layout/IconLeafLabelList"/>
    <dgm:cxn modelId="{995EFDB5-6B7C-454A-8A3B-798FFB610758}" type="presParOf" srcId="{68B92973-9AB8-4AF7-968B-C79CFB3792BA}" destId="{D6FA278B-6595-46EF-9C9A-BBB502AA4FE8}" srcOrd="1" destOrd="0" presId="urn:microsoft.com/office/officeart/2018/5/layout/IconLeafLabelList"/>
    <dgm:cxn modelId="{F76806D0-621C-46CA-999E-A4117A3230B9}" type="presParOf" srcId="{68B92973-9AB8-4AF7-968B-C79CFB3792BA}" destId="{C9E41A0C-60DC-4459-9E8D-13CDD254F4C2}" srcOrd="2" destOrd="0" presId="urn:microsoft.com/office/officeart/2018/5/layout/IconLeafLabelList"/>
    <dgm:cxn modelId="{FE560CEE-C970-4C11-ADC7-5803CC715860}" type="presParOf" srcId="{68B92973-9AB8-4AF7-968B-C79CFB3792BA}" destId="{3934CBC4-A76C-4DCC-B766-02D9D914DE12}" srcOrd="3" destOrd="0" presId="urn:microsoft.com/office/officeart/2018/5/layout/IconLeafLabelList"/>
    <dgm:cxn modelId="{168B2A4F-A7D8-4BE6-8668-515220FCC347}" type="presParOf" srcId="{9A73FD52-9E5F-44DF-AC64-3F0B5BEAB470}" destId="{8E74F004-934D-491F-808C-FF2A39627775}" srcOrd="9" destOrd="0" presId="urn:microsoft.com/office/officeart/2018/5/layout/IconLeafLabelList"/>
    <dgm:cxn modelId="{0242CF07-0950-47D7-A64B-65D7D57555A1}" type="presParOf" srcId="{9A73FD52-9E5F-44DF-AC64-3F0B5BEAB470}" destId="{242E0DA7-66D2-4712-B7A0-5F03A2386D7E}" srcOrd="10" destOrd="0" presId="urn:microsoft.com/office/officeart/2018/5/layout/IconLeafLabelList"/>
    <dgm:cxn modelId="{06D439AD-F5ED-4D08-A03F-B9FDDD1A9228}" type="presParOf" srcId="{242E0DA7-66D2-4712-B7A0-5F03A2386D7E}" destId="{9970F92D-5584-4B4E-8F3E-C2BAA3E44B22}" srcOrd="0" destOrd="0" presId="urn:microsoft.com/office/officeart/2018/5/layout/IconLeafLabelList"/>
    <dgm:cxn modelId="{6C7C60C3-05A4-4F96-94B5-8D2C6127CE6A}" type="presParOf" srcId="{242E0DA7-66D2-4712-B7A0-5F03A2386D7E}" destId="{BCD9C2BA-6107-4F66-BE0F-8AC4FACE0D91}" srcOrd="1" destOrd="0" presId="urn:microsoft.com/office/officeart/2018/5/layout/IconLeafLabelList"/>
    <dgm:cxn modelId="{49D60760-C62A-4776-A878-9A3556C078E1}" type="presParOf" srcId="{242E0DA7-66D2-4712-B7A0-5F03A2386D7E}" destId="{73D5720D-EA9D-490F-9382-2086DCEBEF6F}" srcOrd="2" destOrd="0" presId="urn:microsoft.com/office/officeart/2018/5/layout/IconLeafLabelList"/>
    <dgm:cxn modelId="{BB0E6BE7-0355-488E-8B19-64D89EEAFA6F}" type="presParOf" srcId="{242E0DA7-66D2-4712-B7A0-5F03A2386D7E}" destId="{E1800BC2-0385-44CC-B6BA-64FEA23F8526}"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E92910-0B66-480C-B4F8-9778E5C18872}"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2CF4FBD8-BD30-429E-89D7-1ECD310E865D}">
      <dgm:prSet/>
      <dgm:spPr/>
      <dgm:t>
        <a:bodyPr/>
        <a:lstStyle/>
        <a:p>
          <a:r>
            <a:rPr lang="en-US" b="1"/>
            <a:t>Summary of Key Points:</a:t>
          </a:r>
          <a:endParaRPr lang="en-US"/>
        </a:p>
      </dgm:t>
    </dgm:pt>
    <dgm:pt modelId="{E80EFDB1-23FC-4748-9001-FA014D9CED99}" type="parTrans" cxnId="{1357FC35-EE15-4F78-BDD7-79D3C4986CB2}">
      <dgm:prSet/>
      <dgm:spPr/>
      <dgm:t>
        <a:bodyPr/>
        <a:lstStyle/>
        <a:p>
          <a:endParaRPr lang="en-US"/>
        </a:p>
      </dgm:t>
    </dgm:pt>
    <dgm:pt modelId="{97F62779-92C3-4424-9DCD-CA21F15C6AD3}" type="sibTrans" cxnId="{1357FC35-EE15-4F78-BDD7-79D3C4986CB2}">
      <dgm:prSet/>
      <dgm:spPr/>
      <dgm:t>
        <a:bodyPr/>
        <a:lstStyle/>
        <a:p>
          <a:endParaRPr lang="en-US"/>
        </a:p>
      </dgm:t>
    </dgm:pt>
    <dgm:pt modelId="{6533B9F8-E48E-4F9D-9B02-3E4B79DE13C9}">
      <dgm:prSet/>
      <dgm:spPr/>
      <dgm:t>
        <a:bodyPr/>
        <a:lstStyle/>
        <a:p>
          <a:r>
            <a:rPr lang="en-US"/>
            <a:t>Know your audience</a:t>
          </a:r>
        </a:p>
      </dgm:t>
    </dgm:pt>
    <dgm:pt modelId="{7D94D7B3-DD9F-4EAE-B058-FC386D5732B2}" type="parTrans" cxnId="{A29A7580-4179-4AFE-82C8-6DFB54BA8C31}">
      <dgm:prSet/>
      <dgm:spPr/>
      <dgm:t>
        <a:bodyPr/>
        <a:lstStyle/>
        <a:p>
          <a:endParaRPr lang="en-US"/>
        </a:p>
      </dgm:t>
    </dgm:pt>
    <dgm:pt modelId="{74534A30-BF58-42F4-A203-87FB528C2257}" type="sibTrans" cxnId="{A29A7580-4179-4AFE-82C8-6DFB54BA8C31}">
      <dgm:prSet/>
      <dgm:spPr/>
      <dgm:t>
        <a:bodyPr/>
        <a:lstStyle/>
        <a:p>
          <a:endParaRPr lang="en-US"/>
        </a:p>
      </dgm:t>
    </dgm:pt>
    <dgm:pt modelId="{FBE445A8-E181-417E-887E-E9E1B10E6C42}">
      <dgm:prSet/>
      <dgm:spPr/>
      <dgm:t>
        <a:bodyPr/>
        <a:lstStyle/>
        <a:p>
          <a:r>
            <a:rPr lang="en-US"/>
            <a:t>Set clear objectives</a:t>
          </a:r>
        </a:p>
      </dgm:t>
    </dgm:pt>
    <dgm:pt modelId="{5CBDB71A-DDFB-4C10-AF31-45AE383AD22A}" type="parTrans" cxnId="{B19490AF-CA45-4A43-BB88-E0B2A5775B98}">
      <dgm:prSet/>
      <dgm:spPr/>
      <dgm:t>
        <a:bodyPr/>
        <a:lstStyle/>
        <a:p>
          <a:endParaRPr lang="en-US"/>
        </a:p>
      </dgm:t>
    </dgm:pt>
    <dgm:pt modelId="{990C5AE7-A43B-4DED-8E40-577A77DB1D8A}" type="sibTrans" cxnId="{B19490AF-CA45-4A43-BB88-E0B2A5775B98}">
      <dgm:prSet/>
      <dgm:spPr/>
      <dgm:t>
        <a:bodyPr/>
        <a:lstStyle/>
        <a:p>
          <a:endParaRPr lang="en-US"/>
        </a:p>
      </dgm:t>
    </dgm:pt>
    <dgm:pt modelId="{97CD8307-25B1-44E4-B979-C66084A37733}">
      <dgm:prSet/>
      <dgm:spPr/>
      <dgm:t>
        <a:bodyPr/>
        <a:lstStyle/>
        <a:p>
          <a:r>
            <a:rPr lang="en-US"/>
            <a:t>Efficient budget and resource management</a:t>
          </a:r>
        </a:p>
      </dgm:t>
    </dgm:pt>
    <dgm:pt modelId="{3138401F-BDEE-4BD4-9865-2766D9BC4D07}" type="parTrans" cxnId="{81549F78-D4B9-4AFC-9888-CF0C36FEB018}">
      <dgm:prSet/>
      <dgm:spPr/>
      <dgm:t>
        <a:bodyPr/>
        <a:lstStyle/>
        <a:p>
          <a:endParaRPr lang="en-US"/>
        </a:p>
      </dgm:t>
    </dgm:pt>
    <dgm:pt modelId="{B17A4974-582F-4E89-9BDB-CACD36AF9DB3}" type="sibTrans" cxnId="{81549F78-D4B9-4AFC-9888-CF0C36FEB018}">
      <dgm:prSet/>
      <dgm:spPr/>
      <dgm:t>
        <a:bodyPr/>
        <a:lstStyle/>
        <a:p>
          <a:endParaRPr lang="en-US"/>
        </a:p>
      </dgm:t>
    </dgm:pt>
    <dgm:pt modelId="{0C700CB6-64BB-446F-B355-EA6E5A3DE8BD}">
      <dgm:prSet/>
      <dgm:spPr/>
      <dgm:t>
        <a:bodyPr/>
        <a:lstStyle/>
        <a:p>
          <a:r>
            <a:rPr lang="en-US"/>
            <a:t>Effective promotion and marketing</a:t>
          </a:r>
        </a:p>
      </dgm:t>
    </dgm:pt>
    <dgm:pt modelId="{0B061419-B34A-441F-857D-4547456F2142}" type="parTrans" cxnId="{C464079D-741F-4414-822E-FE567308B970}">
      <dgm:prSet/>
      <dgm:spPr/>
      <dgm:t>
        <a:bodyPr/>
        <a:lstStyle/>
        <a:p>
          <a:endParaRPr lang="en-US"/>
        </a:p>
      </dgm:t>
    </dgm:pt>
    <dgm:pt modelId="{DB6D7942-5C35-4543-A857-045A4515F67B}" type="sibTrans" cxnId="{C464079D-741F-4414-822E-FE567308B970}">
      <dgm:prSet/>
      <dgm:spPr/>
      <dgm:t>
        <a:bodyPr/>
        <a:lstStyle/>
        <a:p>
          <a:endParaRPr lang="en-US"/>
        </a:p>
      </dgm:t>
    </dgm:pt>
    <dgm:pt modelId="{9BC87F65-DBFB-4681-8346-62E46CCD4D79}">
      <dgm:prSet/>
      <dgm:spPr/>
      <dgm:t>
        <a:bodyPr/>
        <a:lstStyle/>
        <a:p>
          <a:r>
            <a:rPr lang="en-US"/>
            <a:t>Recruit and appreciate volunteers</a:t>
          </a:r>
        </a:p>
      </dgm:t>
    </dgm:pt>
    <dgm:pt modelId="{5C16215F-277D-48D6-B10F-59B61082C0DF}" type="parTrans" cxnId="{6942C804-8E59-4286-8C5B-BBC87A1EE56F}">
      <dgm:prSet/>
      <dgm:spPr/>
      <dgm:t>
        <a:bodyPr/>
        <a:lstStyle/>
        <a:p>
          <a:endParaRPr lang="en-US"/>
        </a:p>
      </dgm:t>
    </dgm:pt>
    <dgm:pt modelId="{FEA23224-B6DF-434C-B6D1-173AB42ADC20}" type="sibTrans" cxnId="{6942C804-8E59-4286-8C5B-BBC87A1EE56F}">
      <dgm:prSet/>
      <dgm:spPr/>
      <dgm:t>
        <a:bodyPr/>
        <a:lstStyle/>
        <a:p>
          <a:endParaRPr lang="en-US"/>
        </a:p>
      </dgm:t>
    </dgm:pt>
    <dgm:pt modelId="{7F630B06-C318-4A8E-BB1F-B88906E016F2}">
      <dgm:prSet/>
      <dgm:spPr/>
      <dgm:t>
        <a:bodyPr/>
        <a:lstStyle/>
        <a:p>
          <a:r>
            <a:rPr lang="en-US"/>
            <a:t>Detailed event coordination</a:t>
          </a:r>
        </a:p>
      </dgm:t>
    </dgm:pt>
    <dgm:pt modelId="{D9C4BC5A-DF5B-4C53-9392-012E03CEFB3C}" type="parTrans" cxnId="{44ED7732-8A2F-4C28-9856-7F1C15F9D9FF}">
      <dgm:prSet/>
      <dgm:spPr/>
      <dgm:t>
        <a:bodyPr/>
        <a:lstStyle/>
        <a:p>
          <a:endParaRPr lang="en-US"/>
        </a:p>
      </dgm:t>
    </dgm:pt>
    <dgm:pt modelId="{A3946848-BD6E-4C6C-91CC-44FD662D1DBF}" type="sibTrans" cxnId="{44ED7732-8A2F-4C28-9856-7F1C15F9D9FF}">
      <dgm:prSet/>
      <dgm:spPr/>
      <dgm:t>
        <a:bodyPr/>
        <a:lstStyle/>
        <a:p>
          <a:endParaRPr lang="en-US"/>
        </a:p>
      </dgm:t>
    </dgm:pt>
    <dgm:pt modelId="{B837225B-F28D-4C8E-8EA2-8175DAC3A430}">
      <dgm:prSet/>
      <dgm:spPr/>
      <dgm:t>
        <a:bodyPr/>
        <a:lstStyle/>
        <a:p>
          <a:r>
            <a:rPr lang="en-US"/>
            <a:t>Post-event evaluation</a:t>
          </a:r>
        </a:p>
      </dgm:t>
    </dgm:pt>
    <dgm:pt modelId="{807364F9-E193-4F22-85DF-688C20D97541}" type="parTrans" cxnId="{21821ECB-2079-4DFA-9792-1CF5185ED24B}">
      <dgm:prSet/>
      <dgm:spPr/>
      <dgm:t>
        <a:bodyPr/>
        <a:lstStyle/>
        <a:p>
          <a:endParaRPr lang="en-US"/>
        </a:p>
      </dgm:t>
    </dgm:pt>
    <dgm:pt modelId="{87594182-6BB7-4ECA-9345-B51339EBAAE8}" type="sibTrans" cxnId="{21821ECB-2079-4DFA-9792-1CF5185ED24B}">
      <dgm:prSet/>
      <dgm:spPr/>
      <dgm:t>
        <a:bodyPr/>
        <a:lstStyle/>
        <a:p>
          <a:endParaRPr lang="en-US"/>
        </a:p>
      </dgm:t>
    </dgm:pt>
    <dgm:pt modelId="{FEA0796B-41F3-41A1-8EEE-B31898945A76}">
      <dgm:prSet/>
      <dgm:spPr/>
      <dgm:t>
        <a:bodyPr/>
        <a:lstStyle/>
        <a:p>
          <a:r>
            <a:rPr lang="en-US" b="1"/>
            <a:t>Importance of Community Engagement:</a:t>
          </a:r>
          <a:endParaRPr lang="en-US"/>
        </a:p>
      </dgm:t>
    </dgm:pt>
    <dgm:pt modelId="{F1C2E154-5960-47BF-B128-DEBD5FB8F4BD}" type="parTrans" cxnId="{96B031BF-E6E5-415A-995A-F77EB9745B25}">
      <dgm:prSet/>
      <dgm:spPr/>
      <dgm:t>
        <a:bodyPr/>
        <a:lstStyle/>
        <a:p>
          <a:endParaRPr lang="en-US"/>
        </a:p>
      </dgm:t>
    </dgm:pt>
    <dgm:pt modelId="{AEC972AE-FD8F-4628-87B3-ACA8FCC21A9F}" type="sibTrans" cxnId="{96B031BF-E6E5-415A-995A-F77EB9745B25}">
      <dgm:prSet/>
      <dgm:spPr/>
      <dgm:t>
        <a:bodyPr/>
        <a:lstStyle/>
        <a:p>
          <a:endParaRPr lang="en-US"/>
        </a:p>
      </dgm:t>
    </dgm:pt>
    <dgm:pt modelId="{AC4965FE-47C3-496B-A76A-97F3985A776A}">
      <dgm:prSet/>
      <dgm:spPr/>
      <dgm:t>
        <a:bodyPr/>
        <a:lstStyle/>
        <a:p>
          <a:r>
            <a:rPr lang="en-US"/>
            <a:t>Strengthens parent-teacher-student relationships</a:t>
          </a:r>
        </a:p>
      </dgm:t>
    </dgm:pt>
    <dgm:pt modelId="{1EECED96-8978-44C7-B49D-AF4003D00091}" type="parTrans" cxnId="{389BEC20-F88A-4176-A5D7-2DB25B56F8DB}">
      <dgm:prSet/>
      <dgm:spPr/>
      <dgm:t>
        <a:bodyPr/>
        <a:lstStyle/>
        <a:p>
          <a:endParaRPr lang="en-US"/>
        </a:p>
      </dgm:t>
    </dgm:pt>
    <dgm:pt modelId="{6292859D-7E87-43F6-B0F9-6EC95C923A0E}" type="sibTrans" cxnId="{389BEC20-F88A-4176-A5D7-2DB25B56F8DB}">
      <dgm:prSet/>
      <dgm:spPr/>
      <dgm:t>
        <a:bodyPr/>
        <a:lstStyle/>
        <a:p>
          <a:endParaRPr lang="en-US"/>
        </a:p>
      </dgm:t>
    </dgm:pt>
    <dgm:pt modelId="{5A4930E2-E928-473B-9202-1C1C68A76754}">
      <dgm:prSet/>
      <dgm:spPr/>
      <dgm:t>
        <a:bodyPr/>
        <a:lstStyle/>
        <a:p>
          <a:r>
            <a:rPr lang="en-US"/>
            <a:t>Builds a supportive and collaborative community</a:t>
          </a:r>
        </a:p>
      </dgm:t>
    </dgm:pt>
    <dgm:pt modelId="{DFF1E7C9-A5BD-4DD1-AAE1-2BFC503BD0AC}" type="parTrans" cxnId="{4A8A429E-7ACC-403C-A444-42865AA735A4}">
      <dgm:prSet/>
      <dgm:spPr/>
      <dgm:t>
        <a:bodyPr/>
        <a:lstStyle/>
        <a:p>
          <a:endParaRPr lang="en-US"/>
        </a:p>
      </dgm:t>
    </dgm:pt>
    <dgm:pt modelId="{DAF35869-7AAE-4C3F-9D92-35613C49F999}" type="sibTrans" cxnId="{4A8A429E-7ACC-403C-A444-42865AA735A4}">
      <dgm:prSet/>
      <dgm:spPr/>
      <dgm:t>
        <a:bodyPr/>
        <a:lstStyle/>
        <a:p>
          <a:endParaRPr lang="en-US"/>
        </a:p>
      </dgm:t>
    </dgm:pt>
    <dgm:pt modelId="{B65707EB-90C1-43F7-A506-B0041D961F3A}" type="pres">
      <dgm:prSet presAssocID="{BCE92910-0B66-480C-B4F8-9778E5C18872}" presName="Name0" presStyleCnt="0">
        <dgm:presLayoutVars>
          <dgm:dir/>
          <dgm:resizeHandles val="exact"/>
        </dgm:presLayoutVars>
      </dgm:prSet>
      <dgm:spPr/>
    </dgm:pt>
    <dgm:pt modelId="{4C62E09D-D811-4CBF-A9C8-6347B78A4E1E}" type="pres">
      <dgm:prSet presAssocID="{2CF4FBD8-BD30-429E-89D7-1ECD310E865D}" presName="node" presStyleLbl="node1" presStyleIdx="0" presStyleCnt="2">
        <dgm:presLayoutVars>
          <dgm:bulletEnabled val="1"/>
        </dgm:presLayoutVars>
      </dgm:prSet>
      <dgm:spPr/>
    </dgm:pt>
    <dgm:pt modelId="{1966CFEF-4F15-4306-BAE5-83D281239125}" type="pres">
      <dgm:prSet presAssocID="{97F62779-92C3-4424-9DCD-CA21F15C6AD3}" presName="sibTrans" presStyleLbl="sibTrans1D1" presStyleIdx="0" presStyleCnt="1"/>
      <dgm:spPr/>
    </dgm:pt>
    <dgm:pt modelId="{0DDA08E5-DBCA-4BDA-9BC9-3D24F6921E16}" type="pres">
      <dgm:prSet presAssocID="{97F62779-92C3-4424-9DCD-CA21F15C6AD3}" presName="connectorText" presStyleLbl="sibTrans1D1" presStyleIdx="0" presStyleCnt="1"/>
      <dgm:spPr/>
    </dgm:pt>
    <dgm:pt modelId="{F5F191CD-746D-48E0-A4E8-2EB0B5FCA268}" type="pres">
      <dgm:prSet presAssocID="{FEA0796B-41F3-41A1-8EEE-B31898945A76}" presName="node" presStyleLbl="node1" presStyleIdx="1" presStyleCnt="2">
        <dgm:presLayoutVars>
          <dgm:bulletEnabled val="1"/>
        </dgm:presLayoutVars>
      </dgm:prSet>
      <dgm:spPr/>
    </dgm:pt>
  </dgm:ptLst>
  <dgm:cxnLst>
    <dgm:cxn modelId="{B5B17E04-EA68-4CFE-A8AD-AF0171CCBEF1}" type="presOf" srcId="{2CF4FBD8-BD30-429E-89D7-1ECD310E865D}" destId="{4C62E09D-D811-4CBF-A9C8-6347B78A4E1E}" srcOrd="0" destOrd="0" presId="urn:microsoft.com/office/officeart/2016/7/layout/RepeatingBendingProcessNew"/>
    <dgm:cxn modelId="{6942C804-8E59-4286-8C5B-BBC87A1EE56F}" srcId="{2CF4FBD8-BD30-429E-89D7-1ECD310E865D}" destId="{9BC87F65-DBFB-4681-8346-62E46CCD4D79}" srcOrd="4" destOrd="0" parTransId="{5C16215F-277D-48D6-B10F-59B61082C0DF}" sibTransId="{FEA23224-B6DF-434C-B6D1-173AB42ADC20}"/>
    <dgm:cxn modelId="{1856D507-8EF9-4F85-8DB4-01641613E48B}" type="presOf" srcId="{7F630B06-C318-4A8E-BB1F-B88906E016F2}" destId="{4C62E09D-D811-4CBF-A9C8-6347B78A4E1E}" srcOrd="0" destOrd="6" presId="urn:microsoft.com/office/officeart/2016/7/layout/RepeatingBendingProcessNew"/>
    <dgm:cxn modelId="{6FDEE507-A5E6-4ECC-ADC4-442842E737FB}" type="presOf" srcId="{97CD8307-25B1-44E4-B979-C66084A37733}" destId="{4C62E09D-D811-4CBF-A9C8-6347B78A4E1E}" srcOrd="0" destOrd="3" presId="urn:microsoft.com/office/officeart/2016/7/layout/RepeatingBendingProcessNew"/>
    <dgm:cxn modelId="{0C338512-0FC1-4A63-8373-F4F118EC0046}" type="presOf" srcId="{6533B9F8-E48E-4F9D-9B02-3E4B79DE13C9}" destId="{4C62E09D-D811-4CBF-A9C8-6347B78A4E1E}" srcOrd="0" destOrd="1" presId="urn:microsoft.com/office/officeart/2016/7/layout/RepeatingBendingProcessNew"/>
    <dgm:cxn modelId="{3F871916-4E70-4D91-9D69-9674984F5292}" type="presOf" srcId="{97F62779-92C3-4424-9DCD-CA21F15C6AD3}" destId="{1966CFEF-4F15-4306-BAE5-83D281239125}" srcOrd="0" destOrd="0" presId="urn:microsoft.com/office/officeart/2016/7/layout/RepeatingBendingProcessNew"/>
    <dgm:cxn modelId="{389BEC20-F88A-4176-A5D7-2DB25B56F8DB}" srcId="{FEA0796B-41F3-41A1-8EEE-B31898945A76}" destId="{AC4965FE-47C3-496B-A76A-97F3985A776A}" srcOrd="0" destOrd="0" parTransId="{1EECED96-8978-44C7-B49D-AF4003D00091}" sibTransId="{6292859D-7E87-43F6-B0F9-6EC95C923A0E}"/>
    <dgm:cxn modelId="{44ED7732-8A2F-4C28-9856-7F1C15F9D9FF}" srcId="{2CF4FBD8-BD30-429E-89D7-1ECD310E865D}" destId="{7F630B06-C318-4A8E-BB1F-B88906E016F2}" srcOrd="5" destOrd="0" parTransId="{D9C4BC5A-DF5B-4C53-9392-012E03CEFB3C}" sibTransId="{A3946848-BD6E-4C6C-91CC-44FD662D1DBF}"/>
    <dgm:cxn modelId="{1357FC35-EE15-4F78-BDD7-79D3C4986CB2}" srcId="{BCE92910-0B66-480C-B4F8-9778E5C18872}" destId="{2CF4FBD8-BD30-429E-89D7-1ECD310E865D}" srcOrd="0" destOrd="0" parTransId="{E80EFDB1-23FC-4748-9001-FA014D9CED99}" sibTransId="{97F62779-92C3-4424-9DCD-CA21F15C6AD3}"/>
    <dgm:cxn modelId="{0EBA9846-47DD-4E93-9AC4-ECB4C969978B}" type="presOf" srcId="{97F62779-92C3-4424-9DCD-CA21F15C6AD3}" destId="{0DDA08E5-DBCA-4BDA-9BC9-3D24F6921E16}" srcOrd="1" destOrd="0" presId="urn:microsoft.com/office/officeart/2016/7/layout/RepeatingBendingProcessNew"/>
    <dgm:cxn modelId="{7F46156E-24F0-4A47-961E-40FE1FD746CF}" type="presOf" srcId="{FBE445A8-E181-417E-887E-E9E1B10E6C42}" destId="{4C62E09D-D811-4CBF-A9C8-6347B78A4E1E}" srcOrd="0" destOrd="2" presId="urn:microsoft.com/office/officeart/2016/7/layout/RepeatingBendingProcessNew"/>
    <dgm:cxn modelId="{81549F78-D4B9-4AFC-9888-CF0C36FEB018}" srcId="{2CF4FBD8-BD30-429E-89D7-1ECD310E865D}" destId="{97CD8307-25B1-44E4-B979-C66084A37733}" srcOrd="2" destOrd="0" parTransId="{3138401F-BDEE-4BD4-9865-2766D9BC4D07}" sibTransId="{B17A4974-582F-4E89-9BDB-CACD36AF9DB3}"/>
    <dgm:cxn modelId="{A29A7580-4179-4AFE-82C8-6DFB54BA8C31}" srcId="{2CF4FBD8-BD30-429E-89D7-1ECD310E865D}" destId="{6533B9F8-E48E-4F9D-9B02-3E4B79DE13C9}" srcOrd="0" destOrd="0" parTransId="{7D94D7B3-DD9F-4EAE-B058-FC386D5732B2}" sibTransId="{74534A30-BF58-42F4-A203-87FB528C2257}"/>
    <dgm:cxn modelId="{58C0C580-E915-42F0-9CAE-4D7DD440CF0E}" type="presOf" srcId="{BCE92910-0B66-480C-B4F8-9778E5C18872}" destId="{B65707EB-90C1-43F7-A506-B0041D961F3A}" srcOrd="0" destOrd="0" presId="urn:microsoft.com/office/officeart/2016/7/layout/RepeatingBendingProcessNew"/>
    <dgm:cxn modelId="{AC507195-830F-46E7-855E-BA392C0BB4D1}" type="presOf" srcId="{0C700CB6-64BB-446F-B355-EA6E5A3DE8BD}" destId="{4C62E09D-D811-4CBF-A9C8-6347B78A4E1E}" srcOrd="0" destOrd="4" presId="urn:microsoft.com/office/officeart/2016/7/layout/RepeatingBendingProcessNew"/>
    <dgm:cxn modelId="{C464079D-741F-4414-822E-FE567308B970}" srcId="{2CF4FBD8-BD30-429E-89D7-1ECD310E865D}" destId="{0C700CB6-64BB-446F-B355-EA6E5A3DE8BD}" srcOrd="3" destOrd="0" parTransId="{0B061419-B34A-441F-857D-4547456F2142}" sibTransId="{DB6D7942-5C35-4543-A857-045A4515F67B}"/>
    <dgm:cxn modelId="{4A8A429E-7ACC-403C-A444-42865AA735A4}" srcId="{FEA0796B-41F3-41A1-8EEE-B31898945A76}" destId="{5A4930E2-E928-473B-9202-1C1C68A76754}" srcOrd="1" destOrd="0" parTransId="{DFF1E7C9-A5BD-4DD1-AAE1-2BFC503BD0AC}" sibTransId="{DAF35869-7AAE-4C3F-9D92-35613C49F999}"/>
    <dgm:cxn modelId="{B19490AF-CA45-4A43-BB88-E0B2A5775B98}" srcId="{2CF4FBD8-BD30-429E-89D7-1ECD310E865D}" destId="{FBE445A8-E181-417E-887E-E9E1B10E6C42}" srcOrd="1" destOrd="0" parTransId="{5CBDB71A-DDFB-4C10-AF31-45AE383AD22A}" sibTransId="{990C5AE7-A43B-4DED-8E40-577A77DB1D8A}"/>
    <dgm:cxn modelId="{05C6F9B8-D258-496E-A502-9F65E2346612}" type="presOf" srcId="{AC4965FE-47C3-496B-A76A-97F3985A776A}" destId="{F5F191CD-746D-48E0-A4E8-2EB0B5FCA268}" srcOrd="0" destOrd="1" presId="urn:microsoft.com/office/officeart/2016/7/layout/RepeatingBendingProcessNew"/>
    <dgm:cxn modelId="{F6640CBD-1108-4EF2-B1A0-AC1A36BA539E}" type="presOf" srcId="{5A4930E2-E928-473B-9202-1C1C68A76754}" destId="{F5F191CD-746D-48E0-A4E8-2EB0B5FCA268}" srcOrd="0" destOrd="2" presId="urn:microsoft.com/office/officeart/2016/7/layout/RepeatingBendingProcessNew"/>
    <dgm:cxn modelId="{96B031BF-E6E5-415A-995A-F77EB9745B25}" srcId="{BCE92910-0B66-480C-B4F8-9778E5C18872}" destId="{FEA0796B-41F3-41A1-8EEE-B31898945A76}" srcOrd="1" destOrd="0" parTransId="{F1C2E154-5960-47BF-B128-DEBD5FB8F4BD}" sibTransId="{AEC972AE-FD8F-4628-87B3-ACA8FCC21A9F}"/>
    <dgm:cxn modelId="{21821ECB-2079-4DFA-9792-1CF5185ED24B}" srcId="{2CF4FBD8-BD30-429E-89D7-1ECD310E865D}" destId="{B837225B-F28D-4C8E-8EA2-8175DAC3A430}" srcOrd="6" destOrd="0" parTransId="{807364F9-E193-4F22-85DF-688C20D97541}" sibTransId="{87594182-6BB7-4ECA-9345-B51339EBAAE8}"/>
    <dgm:cxn modelId="{CC6C3FE2-6E79-4057-84DB-2006936F7E61}" type="presOf" srcId="{9BC87F65-DBFB-4681-8346-62E46CCD4D79}" destId="{4C62E09D-D811-4CBF-A9C8-6347B78A4E1E}" srcOrd="0" destOrd="5" presId="urn:microsoft.com/office/officeart/2016/7/layout/RepeatingBendingProcessNew"/>
    <dgm:cxn modelId="{04FC5CE4-10A6-4D39-9523-9E9F757917BA}" type="presOf" srcId="{B837225B-F28D-4C8E-8EA2-8175DAC3A430}" destId="{4C62E09D-D811-4CBF-A9C8-6347B78A4E1E}" srcOrd="0" destOrd="7" presId="urn:microsoft.com/office/officeart/2016/7/layout/RepeatingBendingProcessNew"/>
    <dgm:cxn modelId="{AE37C6F2-5A27-42E4-8FA0-608D7C5E55E0}" type="presOf" srcId="{FEA0796B-41F3-41A1-8EEE-B31898945A76}" destId="{F5F191CD-746D-48E0-A4E8-2EB0B5FCA268}" srcOrd="0" destOrd="0" presId="urn:microsoft.com/office/officeart/2016/7/layout/RepeatingBendingProcessNew"/>
    <dgm:cxn modelId="{EB6687FB-9F30-46D7-8298-417B745AEB39}" type="presParOf" srcId="{B65707EB-90C1-43F7-A506-B0041D961F3A}" destId="{4C62E09D-D811-4CBF-A9C8-6347B78A4E1E}" srcOrd="0" destOrd="0" presId="urn:microsoft.com/office/officeart/2016/7/layout/RepeatingBendingProcessNew"/>
    <dgm:cxn modelId="{E6E44339-4061-40B6-8A2A-BC815C2C4E7C}" type="presParOf" srcId="{B65707EB-90C1-43F7-A506-B0041D961F3A}" destId="{1966CFEF-4F15-4306-BAE5-83D281239125}" srcOrd="1" destOrd="0" presId="urn:microsoft.com/office/officeart/2016/7/layout/RepeatingBendingProcessNew"/>
    <dgm:cxn modelId="{2E14E414-9574-45E8-99B3-9EC574F95FF7}" type="presParOf" srcId="{1966CFEF-4F15-4306-BAE5-83D281239125}" destId="{0DDA08E5-DBCA-4BDA-9BC9-3D24F6921E16}" srcOrd="0" destOrd="0" presId="urn:microsoft.com/office/officeart/2016/7/layout/RepeatingBendingProcessNew"/>
    <dgm:cxn modelId="{81DB3DA7-D459-4D52-B614-B2E679DDC4D3}" type="presParOf" srcId="{B65707EB-90C1-43F7-A506-B0041D961F3A}" destId="{F5F191CD-746D-48E0-A4E8-2EB0B5FCA268}" srcOrd="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7B1BE1-6CB2-468C-A705-A0358C87CEDA}"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69A5E6F9-36C7-424C-AD42-456BD87E1D82}">
      <dgm:prSet custT="1"/>
      <dgm:spPr/>
      <dgm:t>
        <a:bodyPr/>
        <a:lstStyle/>
        <a:p>
          <a:r>
            <a:rPr lang="en-US" sz="1900" dirty="0"/>
            <a:t>Identify the target audience (students, grade level, parents, teachers)</a:t>
          </a:r>
        </a:p>
      </dgm:t>
    </dgm:pt>
    <dgm:pt modelId="{2AD6909A-BE8F-4FC1-BC69-0F665E130D11}" type="parTrans" cxnId="{FDA54487-A37D-4882-B700-ECEB948314AB}">
      <dgm:prSet/>
      <dgm:spPr/>
      <dgm:t>
        <a:bodyPr/>
        <a:lstStyle/>
        <a:p>
          <a:endParaRPr lang="en-US"/>
        </a:p>
      </dgm:t>
    </dgm:pt>
    <dgm:pt modelId="{7C237931-0F3D-4C5E-AFD4-CE57D464CD36}" type="sibTrans" cxnId="{FDA54487-A37D-4882-B700-ECEB948314AB}">
      <dgm:prSet phldrT="1"/>
      <dgm:spPr/>
      <dgm:t>
        <a:bodyPr/>
        <a:lstStyle/>
        <a:p>
          <a:r>
            <a:rPr lang="en-US"/>
            <a:t>1</a:t>
          </a:r>
        </a:p>
      </dgm:t>
    </dgm:pt>
    <dgm:pt modelId="{44AF0D95-8E60-483D-8E0D-E6A96276202C}">
      <dgm:prSet/>
      <dgm:spPr/>
      <dgm:t>
        <a:bodyPr/>
        <a:lstStyle/>
        <a:p>
          <a:r>
            <a:rPr lang="en-US" dirty="0"/>
            <a:t>Gather feedback and understand their needs and interests</a:t>
          </a:r>
        </a:p>
      </dgm:t>
    </dgm:pt>
    <dgm:pt modelId="{D701C572-4208-4213-9E16-D67394734FC9}" type="parTrans" cxnId="{C08F2B66-A636-4541-B0B1-31FC490ACC6B}">
      <dgm:prSet/>
      <dgm:spPr/>
      <dgm:t>
        <a:bodyPr/>
        <a:lstStyle/>
        <a:p>
          <a:endParaRPr lang="en-US"/>
        </a:p>
      </dgm:t>
    </dgm:pt>
    <dgm:pt modelId="{8E103B26-F4C0-4AB3-AA55-CDE0B03F04C3}" type="sibTrans" cxnId="{C08F2B66-A636-4541-B0B1-31FC490ACC6B}">
      <dgm:prSet phldrT="2"/>
      <dgm:spPr/>
      <dgm:t>
        <a:bodyPr/>
        <a:lstStyle/>
        <a:p>
          <a:r>
            <a:rPr lang="en-US" dirty="0"/>
            <a:t>2</a:t>
          </a:r>
        </a:p>
      </dgm:t>
    </dgm:pt>
    <dgm:pt modelId="{83F9AFB2-C646-486D-BD60-DC03020B88C4}">
      <dgm:prSet/>
      <dgm:spPr/>
      <dgm:t>
        <a:bodyPr/>
        <a:lstStyle/>
        <a:p>
          <a:r>
            <a:rPr lang="en-US" dirty="0"/>
            <a:t>Tailor events to address these needs</a:t>
          </a:r>
        </a:p>
      </dgm:t>
    </dgm:pt>
    <dgm:pt modelId="{FD6D65C9-437D-47A4-BB43-6843131DA136}" type="parTrans" cxnId="{B95F4989-5727-434D-AB22-121DEDC67FA6}">
      <dgm:prSet/>
      <dgm:spPr/>
      <dgm:t>
        <a:bodyPr/>
        <a:lstStyle/>
        <a:p>
          <a:endParaRPr lang="en-US"/>
        </a:p>
      </dgm:t>
    </dgm:pt>
    <dgm:pt modelId="{191A671C-8A71-42A6-A501-A73CE34E40BA}" type="sibTrans" cxnId="{B95F4989-5727-434D-AB22-121DEDC67FA6}">
      <dgm:prSet phldrT="3"/>
      <dgm:spPr/>
      <dgm:t>
        <a:bodyPr/>
        <a:lstStyle/>
        <a:p>
          <a:endParaRPr lang="en-US"/>
        </a:p>
      </dgm:t>
    </dgm:pt>
    <dgm:pt modelId="{66D3D402-281D-4F82-853D-61CF58EF2E86}" type="pres">
      <dgm:prSet presAssocID="{637B1BE1-6CB2-468C-A705-A0358C87CEDA}" presName="Name0" presStyleCnt="0">
        <dgm:presLayoutVars>
          <dgm:dir/>
          <dgm:resizeHandles val="exact"/>
        </dgm:presLayoutVars>
      </dgm:prSet>
      <dgm:spPr/>
    </dgm:pt>
    <dgm:pt modelId="{C8ACEFA1-9B00-4266-B1A7-C66F2BB3724D}" type="pres">
      <dgm:prSet presAssocID="{69A5E6F9-36C7-424C-AD42-456BD87E1D82}" presName="node" presStyleLbl="node1" presStyleIdx="0" presStyleCnt="3" custScaleX="156267" custScaleY="106785" custLinFactNeighborX="-415" custLinFactNeighborY="-212">
        <dgm:presLayoutVars>
          <dgm:bulletEnabled val="1"/>
        </dgm:presLayoutVars>
      </dgm:prSet>
      <dgm:spPr/>
    </dgm:pt>
    <dgm:pt modelId="{9465CE53-1641-4B71-832A-0A34ADCF584A}" type="pres">
      <dgm:prSet presAssocID="{7C237931-0F3D-4C5E-AFD4-CE57D464CD36}" presName="sibTrans" presStyleLbl="sibTrans1D1" presStyleIdx="0" presStyleCnt="2"/>
      <dgm:spPr/>
    </dgm:pt>
    <dgm:pt modelId="{E201F541-E8A9-47B1-9D7D-C5078BBA4804}" type="pres">
      <dgm:prSet presAssocID="{7C237931-0F3D-4C5E-AFD4-CE57D464CD36}" presName="connectorText" presStyleLbl="sibTrans1D1" presStyleIdx="0" presStyleCnt="2"/>
      <dgm:spPr/>
    </dgm:pt>
    <dgm:pt modelId="{4B038F3F-5263-4B2E-AE87-87BF37AB148D}" type="pres">
      <dgm:prSet presAssocID="{44AF0D95-8E60-483D-8E0D-E6A96276202C}" presName="node" presStyleLbl="node1" presStyleIdx="1" presStyleCnt="3" custScaleX="151185" custScaleY="122624" custLinFactNeighborX="1365">
        <dgm:presLayoutVars>
          <dgm:bulletEnabled val="1"/>
        </dgm:presLayoutVars>
      </dgm:prSet>
      <dgm:spPr/>
    </dgm:pt>
    <dgm:pt modelId="{456461B5-876C-43B5-97BD-36ED6919CD1E}" type="pres">
      <dgm:prSet presAssocID="{8E103B26-F4C0-4AB3-AA55-CDE0B03F04C3}" presName="sibTrans" presStyleLbl="sibTrans1D1" presStyleIdx="1" presStyleCnt="2"/>
      <dgm:spPr/>
    </dgm:pt>
    <dgm:pt modelId="{404A3856-B319-4D2A-A581-4048A899B1F5}" type="pres">
      <dgm:prSet presAssocID="{8E103B26-F4C0-4AB3-AA55-CDE0B03F04C3}" presName="connectorText" presStyleLbl="sibTrans1D1" presStyleIdx="1" presStyleCnt="2"/>
      <dgm:spPr/>
    </dgm:pt>
    <dgm:pt modelId="{92ED443F-D5AE-4522-9E93-3C6C2BF40F54}" type="pres">
      <dgm:prSet presAssocID="{83F9AFB2-C646-486D-BD60-DC03020B88C4}" presName="node" presStyleLbl="node1" presStyleIdx="2" presStyleCnt="3" custScaleX="154321" custScaleY="111906">
        <dgm:presLayoutVars>
          <dgm:bulletEnabled val="1"/>
        </dgm:presLayoutVars>
      </dgm:prSet>
      <dgm:spPr/>
    </dgm:pt>
  </dgm:ptLst>
  <dgm:cxnLst>
    <dgm:cxn modelId="{7ECA1145-2EA7-440D-8529-0C6697732895}" type="presOf" srcId="{7C237931-0F3D-4C5E-AFD4-CE57D464CD36}" destId="{9465CE53-1641-4B71-832A-0A34ADCF584A}" srcOrd="0" destOrd="0" presId="urn:microsoft.com/office/officeart/2016/7/layout/RepeatingBendingProcessNew"/>
    <dgm:cxn modelId="{C08F2B66-A636-4541-B0B1-31FC490ACC6B}" srcId="{637B1BE1-6CB2-468C-A705-A0358C87CEDA}" destId="{44AF0D95-8E60-483D-8E0D-E6A96276202C}" srcOrd="1" destOrd="0" parTransId="{D701C572-4208-4213-9E16-D67394734FC9}" sibTransId="{8E103B26-F4C0-4AB3-AA55-CDE0B03F04C3}"/>
    <dgm:cxn modelId="{7606764D-B455-478B-BE48-928BB9CC490C}" type="presOf" srcId="{83F9AFB2-C646-486D-BD60-DC03020B88C4}" destId="{92ED443F-D5AE-4522-9E93-3C6C2BF40F54}" srcOrd="0" destOrd="0" presId="urn:microsoft.com/office/officeart/2016/7/layout/RepeatingBendingProcessNew"/>
    <dgm:cxn modelId="{5D97D270-03FA-46F7-83BF-99643D70D9D5}" type="presOf" srcId="{7C237931-0F3D-4C5E-AFD4-CE57D464CD36}" destId="{E201F541-E8A9-47B1-9D7D-C5078BBA4804}" srcOrd="1" destOrd="0" presId="urn:microsoft.com/office/officeart/2016/7/layout/RepeatingBendingProcessNew"/>
    <dgm:cxn modelId="{973C3985-F0A3-422D-A651-AC3C82CE8048}" type="presOf" srcId="{69A5E6F9-36C7-424C-AD42-456BD87E1D82}" destId="{C8ACEFA1-9B00-4266-B1A7-C66F2BB3724D}" srcOrd="0" destOrd="0" presId="urn:microsoft.com/office/officeart/2016/7/layout/RepeatingBendingProcessNew"/>
    <dgm:cxn modelId="{FDA54487-A37D-4882-B700-ECEB948314AB}" srcId="{637B1BE1-6CB2-468C-A705-A0358C87CEDA}" destId="{69A5E6F9-36C7-424C-AD42-456BD87E1D82}" srcOrd="0" destOrd="0" parTransId="{2AD6909A-BE8F-4FC1-BC69-0F665E130D11}" sibTransId="{7C237931-0F3D-4C5E-AFD4-CE57D464CD36}"/>
    <dgm:cxn modelId="{B95F4989-5727-434D-AB22-121DEDC67FA6}" srcId="{637B1BE1-6CB2-468C-A705-A0358C87CEDA}" destId="{83F9AFB2-C646-486D-BD60-DC03020B88C4}" srcOrd="2" destOrd="0" parTransId="{FD6D65C9-437D-47A4-BB43-6843131DA136}" sibTransId="{191A671C-8A71-42A6-A501-A73CE34E40BA}"/>
    <dgm:cxn modelId="{4BF92D91-8300-480D-8519-C668C9070A2C}" type="presOf" srcId="{8E103B26-F4C0-4AB3-AA55-CDE0B03F04C3}" destId="{456461B5-876C-43B5-97BD-36ED6919CD1E}" srcOrd="0" destOrd="0" presId="urn:microsoft.com/office/officeart/2016/7/layout/RepeatingBendingProcessNew"/>
    <dgm:cxn modelId="{D6847B95-85B4-46BD-AA8C-0E9710F15FD5}" type="presOf" srcId="{44AF0D95-8E60-483D-8E0D-E6A96276202C}" destId="{4B038F3F-5263-4B2E-AE87-87BF37AB148D}" srcOrd="0" destOrd="0" presId="urn:microsoft.com/office/officeart/2016/7/layout/RepeatingBendingProcessNew"/>
    <dgm:cxn modelId="{0943A8CE-B4A1-447E-A012-B57988EA6C37}" type="presOf" srcId="{8E103B26-F4C0-4AB3-AA55-CDE0B03F04C3}" destId="{404A3856-B319-4D2A-A581-4048A899B1F5}" srcOrd="1" destOrd="0" presId="urn:microsoft.com/office/officeart/2016/7/layout/RepeatingBendingProcessNew"/>
    <dgm:cxn modelId="{C5B328CF-2DAB-4FC3-B6A1-C524EDF82A55}" type="presOf" srcId="{637B1BE1-6CB2-468C-A705-A0358C87CEDA}" destId="{66D3D402-281D-4F82-853D-61CF58EF2E86}" srcOrd="0" destOrd="0" presId="urn:microsoft.com/office/officeart/2016/7/layout/RepeatingBendingProcessNew"/>
    <dgm:cxn modelId="{85195B19-3478-45AD-B662-E0805EF89558}" type="presParOf" srcId="{66D3D402-281D-4F82-853D-61CF58EF2E86}" destId="{C8ACEFA1-9B00-4266-B1A7-C66F2BB3724D}" srcOrd="0" destOrd="0" presId="urn:microsoft.com/office/officeart/2016/7/layout/RepeatingBendingProcessNew"/>
    <dgm:cxn modelId="{32985E9E-3BE9-42C9-A772-4BA0250018C1}" type="presParOf" srcId="{66D3D402-281D-4F82-853D-61CF58EF2E86}" destId="{9465CE53-1641-4B71-832A-0A34ADCF584A}" srcOrd="1" destOrd="0" presId="urn:microsoft.com/office/officeart/2016/7/layout/RepeatingBendingProcessNew"/>
    <dgm:cxn modelId="{1265FBE9-07E6-4EB3-9051-EA4EEA661232}" type="presParOf" srcId="{9465CE53-1641-4B71-832A-0A34ADCF584A}" destId="{E201F541-E8A9-47B1-9D7D-C5078BBA4804}" srcOrd="0" destOrd="0" presId="urn:microsoft.com/office/officeart/2016/7/layout/RepeatingBendingProcessNew"/>
    <dgm:cxn modelId="{E0E8D4A0-34E6-471D-97D0-B9F12A5CC735}" type="presParOf" srcId="{66D3D402-281D-4F82-853D-61CF58EF2E86}" destId="{4B038F3F-5263-4B2E-AE87-87BF37AB148D}" srcOrd="2" destOrd="0" presId="urn:microsoft.com/office/officeart/2016/7/layout/RepeatingBendingProcessNew"/>
    <dgm:cxn modelId="{B26C5C2D-477A-4B71-8EB2-4A560DCA31E1}" type="presParOf" srcId="{66D3D402-281D-4F82-853D-61CF58EF2E86}" destId="{456461B5-876C-43B5-97BD-36ED6919CD1E}" srcOrd="3" destOrd="0" presId="urn:microsoft.com/office/officeart/2016/7/layout/RepeatingBendingProcessNew"/>
    <dgm:cxn modelId="{99EEB72C-A77A-4443-BDD5-DC8DE3CD16BA}" type="presParOf" srcId="{456461B5-876C-43B5-97BD-36ED6919CD1E}" destId="{404A3856-B319-4D2A-A581-4048A899B1F5}" srcOrd="0" destOrd="0" presId="urn:microsoft.com/office/officeart/2016/7/layout/RepeatingBendingProcessNew"/>
    <dgm:cxn modelId="{8B472E22-5379-4FC1-A110-CB9B53D176AE}" type="presParOf" srcId="{66D3D402-281D-4F82-853D-61CF58EF2E86}" destId="{92ED443F-D5AE-4522-9E93-3C6C2BF40F54}"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CD5DEC-4DFE-463D-AED2-278191B700A4}" type="doc">
      <dgm:prSet loTypeId="urn:microsoft.com/office/officeart/2018/2/layout/IconVerticalSolidList" loCatId="icon" qsTypeId="urn:microsoft.com/office/officeart/2005/8/quickstyle/simple1" qsCatId="simple" csTypeId="urn:microsoft.com/office/officeart/2005/8/colors/accent3_1" csCatId="accent3" phldr="1"/>
      <dgm:spPr/>
      <dgm:t>
        <a:bodyPr/>
        <a:lstStyle/>
        <a:p>
          <a:endParaRPr lang="en-US"/>
        </a:p>
      </dgm:t>
    </dgm:pt>
    <dgm:pt modelId="{847EEB7F-2549-416A-9FB2-A7578CB07988}">
      <dgm:prSet/>
      <dgm:spPr/>
      <dgm:t>
        <a:bodyPr/>
        <a:lstStyle/>
        <a:p>
          <a:pPr>
            <a:lnSpc>
              <a:spcPct val="100000"/>
            </a:lnSpc>
          </a:pPr>
          <a:r>
            <a:rPr lang="en-US" b="1"/>
            <a:t>Define the purpose of the event </a:t>
          </a:r>
          <a:endParaRPr lang="en-US" b="1" dirty="0"/>
        </a:p>
      </dgm:t>
    </dgm:pt>
    <dgm:pt modelId="{4F5CD365-A310-4C05-BFA3-C75BE525CE5B}" type="parTrans" cxnId="{8280CCB1-7838-4FBA-8AAB-51D8D9CE5525}">
      <dgm:prSet/>
      <dgm:spPr/>
      <dgm:t>
        <a:bodyPr/>
        <a:lstStyle/>
        <a:p>
          <a:endParaRPr lang="en-US"/>
        </a:p>
      </dgm:t>
    </dgm:pt>
    <dgm:pt modelId="{17328060-0357-4E18-BE31-FFC22BEC9F8C}" type="sibTrans" cxnId="{8280CCB1-7838-4FBA-8AAB-51D8D9CE5525}">
      <dgm:prSet/>
      <dgm:spPr/>
      <dgm:t>
        <a:bodyPr/>
        <a:lstStyle/>
        <a:p>
          <a:endParaRPr lang="en-US"/>
        </a:p>
      </dgm:t>
    </dgm:pt>
    <dgm:pt modelId="{7CC2B902-8449-4B5A-84D1-830041947CE8}">
      <dgm:prSet/>
      <dgm:spPr/>
      <dgm:t>
        <a:bodyPr/>
        <a:lstStyle/>
        <a:p>
          <a:pPr>
            <a:lnSpc>
              <a:spcPct val="100000"/>
            </a:lnSpc>
          </a:pPr>
          <a:r>
            <a:rPr lang="en-US" b="1"/>
            <a:t>Set measurable goals (attendance numbers, fundraising targets)</a:t>
          </a:r>
          <a:endParaRPr lang="en-US" b="1" dirty="0"/>
        </a:p>
      </dgm:t>
    </dgm:pt>
    <dgm:pt modelId="{5A39788B-34AF-4D73-9122-CAC4F874ED5D}" type="parTrans" cxnId="{28B9DD70-A317-4459-8F4F-4B32C97B50D7}">
      <dgm:prSet/>
      <dgm:spPr/>
      <dgm:t>
        <a:bodyPr/>
        <a:lstStyle/>
        <a:p>
          <a:endParaRPr lang="en-US"/>
        </a:p>
      </dgm:t>
    </dgm:pt>
    <dgm:pt modelId="{6C20F6E1-10A7-4D1A-9DF2-3C6E2C159CCB}" type="sibTrans" cxnId="{28B9DD70-A317-4459-8F4F-4B32C97B50D7}">
      <dgm:prSet/>
      <dgm:spPr/>
      <dgm:t>
        <a:bodyPr/>
        <a:lstStyle/>
        <a:p>
          <a:endParaRPr lang="en-US"/>
        </a:p>
      </dgm:t>
    </dgm:pt>
    <dgm:pt modelId="{116F6039-2AE9-494E-B65E-18B5FEE1F30E}">
      <dgm:prSet/>
      <dgm:spPr/>
      <dgm:t>
        <a:bodyPr/>
        <a:lstStyle/>
        <a:p>
          <a:pPr>
            <a:lnSpc>
              <a:spcPct val="100000"/>
            </a:lnSpc>
          </a:pPr>
          <a:r>
            <a:rPr lang="en-US" b="1"/>
            <a:t>Ensure objectives align with PTA's mission and values</a:t>
          </a:r>
          <a:endParaRPr lang="en-US" b="1" dirty="0"/>
        </a:p>
      </dgm:t>
    </dgm:pt>
    <dgm:pt modelId="{EE9267E3-1FFB-4161-BB70-08C700C37B39}" type="parTrans" cxnId="{4F5181D9-62D5-4C6A-B250-45C94040939C}">
      <dgm:prSet/>
      <dgm:spPr/>
      <dgm:t>
        <a:bodyPr/>
        <a:lstStyle/>
        <a:p>
          <a:endParaRPr lang="en-US"/>
        </a:p>
      </dgm:t>
    </dgm:pt>
    <dgm:pt modelId="{49E08380-3A46-4584-8BF2-1DF8329D2AF1}" type="sibTrans" cxnId="{4F5181D9-62D5-4C6A-B250-45C94040939C}">
      <dgm:prSet/>
      <dgm:spPr/>
      <dgm:t>
        <a:bodyPr/>
        <a:lstStyle/>
        <a:p>
          <a:endParaRPr lang="en-US"/>
        </a:p>
      </dgm:t>
    </dgm:pt>
    <dgm:pt modelId="{06D8B611-1DCE-4AE8-9F0B-BAF996EE063E}" type="pres">
      <dgm:prSet presAssocID="{3ACD5DEC-4DFE-463D-AED2-278191B700A4}" presName="root" presStyleCnt="0">
        <dgm:presLayoutVars>
          <dgm:dir/>
          <dgm:resizeHandles val="exact"/>
        </dgm:presLayoutVars>
      </dgm:prSet>
      <dgm:spPr/>
    </dgm:pt>
    <dgm:pt modelId="{143D09D0-200B-4629-A514-B43B732D3F5A}" type="pres">
      <dgm:prSet presAssocID="{847EEB7F-2549-416A-9FB2-A7578CB07988}" presName="compNode" presStyleCnt="0"/>
      <dgm:spPr/>
    </dgm:pt>
    <dgm:pt modelId="{8F155B40-5D7C-4A4B-95C4-170D545FA11A}" type="pres">
      <dgm:prSet presAssocID="{847EEB7F-2549-416A-9FB2-A7578CB07988}" presName="bgRect" presStyleLbl="bgShp" presStyleIdx="0" presStyleCnt="3"/>
      <dgm:spPr/>
    </dgm:pt>
    <dgm:pt modelId="{74C36A6E-D73A-45DE-9C8E-9D1D4A4CA78C}" type="pres">
      <dgm:prSet presAssocID="{847EEB7F-2549-416A-9FB2-A7578CB0798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0F2A422B-D23D-4BEF-B133-F5D9344993B6}" type="pres">
      <dgm:prSet presAssocID="{847EEB7F-2549-416A-9FB2-A7578CB07988}" presName="spaceRect" presStyleCnt="0"/>
      <dgm:spPr/>
    </dgm:pt>
    <dgm:pt modelId="{813725AA-E0E7-4DAF-9358-D1B1163BAF79}" type="pres">
      <dgm:prSet presAssocID="{847EEB7F-2549-416A-9FB2-A7578CB07988}" presName="parTx" presStyleLbl="revTx" presStyleIdx="0" presStyleCnt="3">
        <dgm:presLayoutVars>
          <dgm:chMax val="0"/>
          <dgm:chPref val="0"/>
        </dgm:presLayoutVars>
      </dgm:prSet>
      <dgm:spPr/>
    </dgm:pt>
    <dgm:pt modelId="{19097945-638B-4BAB-A0CC-134225B26F8F}" type="pres">
      <dgm:prSet presAssocID="{17328060-0357-4E18-BE31-FFC22BEC9F8C}" presName="sibTrans" presStyleCnt="0"/>
      <dgm:spPr/>
    </dgm:pt>
    <dgm:pt modelId="{CE859C81-FEC4-4A37-800A-D8BA4A11D160}" type="pres">
      <dgm:prSet presAssocID="{7CC2B902-8449-4B5A-84D1-830041947CE8}" presName="compNode" presStyleCnt="0"/>
      <dgm:spPr/>
    </dgm:pt>
    <dgm:pt modelId="{F3224E5F-C451-4E54-95E8-E066AB3B0EAE}" type="pres">
      <dgm:prSet presAssocID="{7CC2B902-8449-4B5A-84D1-830041947CE8}" presName="bgRect" presStyleLbl="bgShp" presStyleIdx="1" presStyleCnt="3"/>
      <dgm:spPr/>
    </dgm:pt>
    <dgm:pt modelId="{AA8FDCC7-3269-4123-976D-DBCF24176B02}" type="pres">
      <dgm:prSet presAssocID="{7CC2B902-8449-4B5A-84D1-830041947CE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7B483879-9798-4C5A-A6F1-878BFE853125}" type="pres">
      <dgm:prSet presAssocID="{7CC2B902-8449-4B5A-84D1-830041947CE8}" presName="spaceRect" presStyleCnt="0"/>
      <dgm:spPr/>
    </dgm:pt>
    <dgm:pt modelId="{651C3D1C-B635-4A86-9021-FA90579CA117}" type="pres">
      <dgm:prSet presAssocID="{7CC2B902-8449-4B5A-84D1-830041947CE8}" presName="parTx" presStyleLbl="revTx" presStyleIdx="1" presStyleCnt="3">
        <dgm:presLayoutVars>
          <dgm:chMax val="0"/>
          <dgm:chPref val="0"/>
        </dgm:presLayoutVars>
      </dgm:prSet>
      <dgm:spPr/>
    </dgm:pt>
    <dgm:pt modelId="{7D0D89F9-2C52-4EF7-BD7D-74F19888C0FD}" type="pres">
      <dgm:prSet presAssocID="{6C20F6E1-10A7-4D1A-9DF2-3C6E2C159CCB}" presName="sibTrans" presStyleCnt="0"/>
      <dgm:spPr/>
    </dgm:pt>
    <dgm:pt modelId="{4538DC3E-95E8-42FF-911B-0A5547624F77}" type="pres">
      <dgm:prSet presAssocID="{116F6039-2AE9-494E-B65E-18B5FEE1F30E}" presName="compNode" presStyleCnt="0"/>
      <dgm:spPr/>
    </dgm:pt>
    <dgm:pt modelId="{6A27D861-E376-4DA0-9E68-B312D258869B}" type="pres">
      <dgm:prSet presAssocID="{116F6039-2AE9-494E-B65E-18B5FEE1F30E}" presName="bgRect" presStyleLbl="bgShp" presStyleIdx="2" presStyleCnt="3"/>
      <dgm:spPr/>
    </dgm:pt>
    <dgm:pt modelId="{AA0729F2-A468-4F66-BDF6-DDB50731FBE1}" type="pres">
      <dgm:prSet presAssocID="{116F6039-2AE9-494E-B65E-18B5FEE1F30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F952698C-EE7C-446E-A808-DA9924C276C6}" type="pres">
      <dgm:prSet presAssocID="{116F6039-2AE9-494E-B65E-18B5FEE1F30E}" presName="spaceRect" presStyleCnt="0"/>
      <dgm:spPr/>
    </dgm:pt>
    <dgm:pt modelId="{BE2960E4-9C02-46EE-AC06-6EC39B46013C}" type="pres">
      <dgm:prSet presAssocID="{116F6039-2AE9-494E-B65E-18B5FEE1F30E}" presName="parTx" presStyleLbl="revTx" presStyleIdx="2" presStyleCnt="3">
        <dgm:presLayoutVars>
          <dgm:chMax val="0"/>
          <dgm:chPref val="0"/>
        </dgm:presLayoutVars>
      </dgm:prSet>
      <dgm:spPr/>
    </dgm:pt>
  </dgm:ptLst>
  <dgm:cxnLst>
    <dgm:cxn modelId="{AE91DA3C-389E-477A-BB1A-DBF96B2D7F96}" type="presOf" srcId="{116F6039-2AE9-494E-B65E-18B5FEE1F30E}" destId="{BE2960E4-9C02-46EE-AC06-6EC39B46013C}" srcOrd="0" destOrd="0" presId="urn:microsoft.com/office/officeart/2018/2/layout/IconVerticalSolidList"/>
    <dgm:cxn modelId="{28B9DD70-A317-4459-8F4F-4B32C97B50D7}" srcId="{3ACD5DEC-4DFE-463D-AED2-278191B700A4}" destId="{7CC2B902-8449-4B5A-84D1-830041947CE8}" srcOrd="1" destOrd="0" parTransId="{5A39788B-34AF-4D73-9122-CAC4F874ED5D}" sibTransId="{6C20F6E1-10A7-4D1A-9DF2-3C6E2C159CCB}"/>
    <dgm:cxn modelId="{9C726C51-D9BC-44ED-B9EA-05F4AA4C56DE}" type="presOf" srcId="{847EEB7F-2549-416A-9FB2-A7578CB07988}" destId="{813725AA-E0E7-4DAF-9358-D1B1163BAF79}" srcOrd="0" destOrd="0" presId="urn:microsoft.com/office/officeart/2018/2/layout/IconVerticalSolidList"/>
    <dgm:cxn modelId="{50319658-4083-4C01-AC19-C1539B69B04E}" type="presOf" srcId="{7CC2B902-8449-4B5A-84D1-830041947CE8}" destId="{651C3D1C-B635-4A86-9021-FA90579CA117}" srcOrd="0" destOrd="0" presId="urn:microsoft.com/office/officeart/2018/2/layout/IconVerticalSolidList"/>
    <dgm:cxn modelId="{C93D2696-A3F1-4108-AB47-383952E251F2}" type="presOf" srcId="{3ACD5DEC-4DFE-463D-AED2-278191B700A4}" destId="{06D8B611-1DCE-4AE8-9F0B-BAF996EE063E}" srcOrd="0" destOrd="0" presId="urn:microsoft.com/office/officeart/2018/2/layout/IconVerticalSolidList"/>
    <dgm:cxn modelId="{8280CCB1-7838-4FBA-8AAB-51D8D9CE5525}" srcId="{3ACD5DEC-4DFE-463D-AED2-278191B700A4}" destId="{847EEB7F-2549-416A-9FB2-A7578CB07988}" srcOrd="0" destOrd="0" parTransId="{4F5CD365-A310-4C05-BFA3-C75BE525CE5B}" sibTransId="{17328060-0357-4E18-BE31-FFC22BEC9F8C}"/>
    <dgm:cxn modelId="{4F5181D9-62D5-4C6A-B250-45C94040939C}" srcId="{3ACD5DEC-4DFE-463D-AED2-278191B700A4}" destId="{116F6039-2AE9-494E-B65E-18B5FEE1F30E}" srcOrd="2" destOrd="0" parTransId="{EE9267E3-1FFB-4161-BB70-08C700C37B39}" sibTransId="{49E08380-3A46-4584-8BF2-1DF8329D2AF1}"/>
    <dgm:cxn modelId="{A7DC8A8C-768A-433D-8853-6AFBB6577C57}" type="presParOf" srcId="{06D8B611-1DCE-4AE8-9F0B-BAF996EE063E}" destId="{143D09D0-200B-4629-A514-B43B732D3F5A}" srcOrd="0" destOrd="0" presId="urn:microsoft.com/office/officeart/2018/2/layout/IconVerticalSolidList"/>
    <dgm:cxn modelId="{C784E0D3-4924-40EE-AAC0-0EA9EC19C490}" type="presParOf" srcId="{143D09D0-200B-4629-A514-B43B732D3F5A}" destId="{8F155B40-5D7C-4A4B-95C4-170D545FA11A}" srcOrd="0" destOrd="0" presId="urn:microsoft.com/office/officeart/2018/2/layout/IconVerticalSolidList"/>
    <dgm:cxn modelId="{B2D84EC3-1EB9-4C92-B9BF-0E458BCC0BD8}" type="presParOf" srcId="{143D09D0-200B-4629-A514-B43B732D3F5A}" destId="{74C36A6E-D73A-45DE-9C8E-9D1D4A4CA78C}" srcOrd="1" destOrd="0" presId="urn:microsoft.com/office/officeart/2018/2/layout/IconVerticalSolidList"/>
    <dgm:cxn modelId="{B62C4685-00CD-483D-82C0-DEACD846E5D1}" type="presParOf" srcId="{143D09D0-200B-4629-A514-B43B732D3F5A}" destId="{0F2A422B-D23D-4BEF-B133-F5D9344993B6}" srcOrd="2" destOrd="0" presId="urn:microsoft.com/office/officeart/2018/2/layout/IconVerticalSolidList"/>
    <dgm:cxn modelId="{6B54ADDB-4C53-45CB-8DF9-4C8F208E9886}" type="presParOf" srcId="{143D09D0-200B-4629-A514-B43B732D3F5A}" destId="{813725AA-E0E7-4DAF-9358-D1B1163BAF79}" srcOrd="3" destOrd="0" presId="urn:microsoft.com/office/officeart/2018/2/layout/IconVerticalSolidList"/>
    <dgm:cxn modelId="{5F34E565-A55A-4E7F-BAF3-085F0F1D8112}" type="presParOf" srcId="{06D8B611-1DCE-4AE8-9F0B-BAF996EE063E}" destId="{19097945-638B-4BAB-A0CC-134225B26F8F}" srcOrd="1" destOrd="0" presId="urn:microsoft.com/office/officeart/2018/2/layout/IconVerticalSolidList"/>
    <dgm:cxn modelId="{CB4D586E-0808-4F01-AD8F-72FA939425C4}" type="presParOf" srcId="{06D8B611-1DCE-4AE8-9F0B-BAF996EE063E}" destId="{CE859C81-FEC4-4A37-800A-D8BA4A11D160}" srcOrd="2" destOrd="0" presId="urn:microsoft.com/office/officeart/2018/2/layout/IconVerticalSolidList"/>
    <dgm:cxn modelId="{670D9499-6A38-4B41-80BA-6B34F5FD46ED}" type="presParOf" srcId="{CE859C81-FEC4-4A37-800A-D8BA4A11D160}" destId="{F3224E5F-C451-4E54-95E8-E066AB3B0EAE}" srcOrd="0" destOrd="0" presId="urn:microsoft.com/office/officeart/2018/2/layout/IconVerticalSolidList"/>
    <dgm:cxn modelId="{EA356E74-E8BD-4156-A251-C2570CE0A226}" type="presParOf" srcId="{CE859C81-FEC4-4A37-800A-D8BA4A11D160}" destId="{AA8FDCC7-3269-4123-976D-DBCF24176B02}" srcOrd="1" destOrd="0" presId="urn:microsoft.com/office/officeart/2018/2/layout/IconVerticalSolidList"/>
    <dgm:cxn modelId="{A49768E3-A3BA-4B2F-80E7-0F688C278041}" type="presParOf" srcId="{CE859C81-FEC4-4A37-800A-D8BA4A11D160}" destId="{7B483879-9798-4C5A-A6F1-878BFE853125}" srcOrd="2" destOrd="0" presId="urn:microsoft.com/office/officeart/2018/2/layout/IconVerticalSolidList"/>
    <dgm:cxn modelId="{E8C4EAEB-763B-49EC-B4BD-ADEB50926BBA}" type="presParOf" srcId="{CE859C81-FEC4-4A37-800A-D8BA4A11D160}" destId="{651C3D1C-B635-4A86-9021-FA90579CA117}" srcOrd="3" destOrd="0" presId="urn:microsoft.com/office/officeart/2018/2/layout/IconVerticalSolidList"/>
    <dgm:cxn modelId="{16DE1B06-B110-4421-9D78-BF34715BBC3D}" type="presParOf" srcId="{06D8B611-1DCE-4AE8-9F0B-BAF996EE063E}" destId="{7D0D89F9-2C52-4EF7-BD7D-74F19888C0FD}" srcOrd="3" destOrd="0" presId="urn:microsoft.com/office/officeart/2018/2/layout/IconVerticalSolidList"/>
    <dgm:cxn modelId="{CF22AB49-740E-44DC-A585-792882E76E1D}" type="presParOf" srcId="{06D8B611-1DCE-4AE8-9F0B-BAF996EE063E}" destId="{4538DC3E-95E8-42FF-911B-0A5547624F77}" srcOrd="4" destOrd="0" presId="urn:microsoft.com/office/officeart/2018/2/layout/IconVerticalSolidList"/>
    <dgm:cxn modelId="{D9667445-C883-483A-B68B-ED5B6E62C264}" type="presParOf" srcId="{4538DC3E-95E8-42FF-911B-0A5547624F77}" destId="{6A27D861-E376-4DA0-9E68-B312D258869B}" srcOrd="0" destOrd="0" presId="urn:microsoft.com/office/officeart/2018/2/layout/IconVerticalSolidList"/>
    <dgm:cxn modelId="{BDBF815F-4575-4E50-9D79-2F802CF02B31}" type="presParOf" srcId="{4538DC3E-95E8-42FF-911B-0A5547624F77}" destId="{AA0729F2-A468-4F66-BDF6-DDB50731FBE1}" srcOrd="1" destOrd="0" presId="urn:microsoft.com/office/officeart/2018/2/layout/IconVerticalSolidList"/>
    <dgm:cxn modelId="{D015B0A5-5258-4682-B58E-7DDC6DE10F83}" type="presParOf" srcId="{4538DC3E-95E8-42FF-911B-0A5547624F77}" destId="{F952698C-EE7C-446E-A808-DA9924C276C6}" srcOrd="2" destOrd="0" presId="urn:microsoft.com/office/officeart/2018/2/layout/IconVerticalSolidList"/>
    <dgm:cxn modelId="{A6FEE13F-AD45-4AF2-84E1-8E6386424D08}" type="presParOf" srcId="{4538DC3E-95E8-42FF-911B-0A5547624F77}" destId="{BE2960E4-9C02-46EE-AC06-6EC39B46013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31569A-EF95-4A1D-A885-DFF26C772727}"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EB55869C-D470-4B5B-85AB-9166F46DEEA8}">
      <dgm:prSet/>
      <dgm:spPr/>
      <dgm:t>
        <a:bodyPr/>
        <a:lstStyle/>
        <a:p>
          <a:r>
            <a:rPr lang="en-US" dirty="0"/>
            <a:t>Develop a timeline</a:t>
          </a:r>
        </a:p>
      </dgm:t>
    </dgm:pt>
    <dgm:pt modelId="{8CF61DFF-127D-45DF-BB05-8069D2183242}" type="parTrans" cxnId="{764F8F46-693B-44EA-A32F-F0203851349A}">
      <dgm:prSet/>
      <dgm:spPr/>
      <dgm:t>
        <a:bodyPr/>
        <a:lstStyle/>
        <a:p>
          <a:endParaRPr lang="en-US"/>
        </a:p>
      </dgm:t>
    </dgm:pt>
    <dgm:pt modelId="{F896F57D-BAD4-4D69-B494-ABF291257DE9}" type="sibTrans" cxnId="{764F8F46-693B-44EA-A32F-F0203851349A}">
      <dgm:prSet phldrT="01" phldr="0"/>
      <dgm:spPr/>
      <dgm:t>
        <a:bodyPr/>
        <a:lstStyle/>
        <a:p>
          <a:r>
            <a:rPr lang="en-US"/>
            <a:t>01</a:t>
          </a:r>
        </a:p>
      </dgm:t>
    </dgm:pt>
    <dgm:pt modelId="{F3679DD4-BBC2-4C06-937D-CC5F33BA2A43}">
      <dgm:prSet/>
      <dgm:spPr/>
      <dgm:t>
        <a:bodyPr/>
        <a:lstStyle/>
        <a:p>
          <a:r>
            <a:rPr lang="en-US"/>
            <a:t>Include milestones and deadlines (planning, promotion, execution)</a:t>
          </a:r>
        </a:p>
      </dgm:t>
    </dgm:pt>
    <dgm:pt modelId="{AB01381E-36A9-4B0B-9F66-00AFFB0CA69B}" type="parTrans" cxnId="{439297C3-2C02-470F-A1C6-2C790A577D65}">
      <dgm:prSet/>
      <dgm:spPr/>
      <dgm:t>
        <a:bodyPr/>
        <a:lstStyle/>
        <a:p>
          <a:endParaRPr lang="en-US"/>
        </a:p>
      </dgm:t>
    </dgm:pt>
    <dgm:pt modelId="{DBBD26E0-518A-4F03-8E01-A6533292B0C3}" type="sibTrans" cxnId="{439297C3-2C02-470F-A1C6-2C790A577D65}">
      <dgm:prSet phldrT="02" phldr="0"/>
      <dgm:spPr/>
      <dgm:t>
        <a:bodyPr/>
        <a:lstStyle/>
        <a:p>
          <a:r>
            <a:rPr lang="en-US"/>
            <a:t>02</a:t>
          </a:r>
        </a:p>
      </dgm:t>
    </dgm:pt>
    <dgm:pt modelId="{8B639D5B-2BDB-4940-A6E0-A725C45033BA}">
      <dgm:prSet/>
      <dgm:spPr/>
      <dgm:t>
        <a:bodyPr/>
        <a:lstStyle/>
        <a:p>
          <a:r>
            <a:rPr lang="en-US"/>
            <a:t>Assign tasks to team members</a:t>
          </a:r>
        </a:p>
      </dgm:t>
    </dgm:pt>
    <dgm:pt modelId="{6EFE41BC-2414-45EC-88E9-FA97FB97C3B0}" type="parTrans" cxnId="{B4991C78-0C8E-42A4-9747-554C5ABBFB78}">
      <dgm:prSet/>
      <dgm:spPr/>
      <dgm:t>
        <a:bodyPr/>
        <a:lstStyle/>
        <a:p>
          <a:endParaRPr lang="en-US"/>
        </a:p>
      </dgm:t>
    </dgm:pt>
    <dgm:pt modelId="{B03246C2-2C6F-4C5B-86AF-CCD727BAAE7F}" type="sibTrans" cxnId="{B4991C78-0C8E-42A4-9747-554C5ABBFB78}">
      <dgm:prSet phldrT="03" phldr="0"/>
      <dgm:spPr/>
      <dgm:t>
        <a:bodyPr/>
        <a:lstStyle/>
        <a:p>
          <a:r>
            <a:rPr lang="en-US"/>
            <a:t>03</a:t>
          </a:r>
        </a:p>
      </dgm:t>
    </dgm:pt>
    <dgm:pt modelId="{D243DED7-AE57-49C1-B32E-830B00CA1E19}" type="pres">
      <dgm:prSet presAssocID="{3331569A-EF95-4A1D-A885-DFF26C772727}" presName="Name0" presStyleCnt="0">
        <dgm:presLayoutVars>
          <dgm:animLvl val="lvl"/>
          <dgm:resizeHandles val="exact"/>
        </dgm:presLayoutVars>
      </dgm:prSet>
      <dgm:spPr/>
    </dgm:pt>
    <dgm:pt modelId="{CC6DC124-0B06-42DF-91AA-B0C77010CB7F}" type="pres">
      <dgm:prSet presAssocID="{EB55869C-D470-4B5B-85AB-9166F46DEEA8}" presName="compositeNode" presStyleCnt="0">
        <dgm:presLayoutVars>
          <dgm:bulletEnabled val="1"/>
        </dgm:presLayoutVars>
      </dgm:prSet>
      <dgm:spPr/>
    </dgm:pt>
    <dgm:pt modelId="{5F849F5D-A16A-4701-BE52-BD26AB0A8ED1}" type="pres">
      <dgm:prSet presAssocID="{EB55869C-D470-4B5B-85AB-9166F46DEEA8}" presName="bgRect" presStyleLbl="alignNode1" presStyleIdx="0" presStyleCnt="3"/>
      <dgm:spPr/>
    </dgm:pt>
    <dgm:pt modelId="{4347812C-E7D8-4FAA-9B43-A2705E95040C}" type="pres">
      <dgm:prSet presAssocID="{F896F57D-BAD4-4D69-B494-ABF291257DE9}" presName="sibTransNodeRect" presStyleLbl="alignNode1" presStyleIdx="0" presStyleCnt="3">
        <dgm:presLayoutVars>
          <dgm:chMax val="0"/>
          <dgm:bulletEnabled val="1"/>
        </dgm:presLayoutVars>
      </dgm:prSet>
      <dgm:spPr/>
    </dgm:pt>
    <dgm:pt modelId="{5C53B5BA-88F7-48D7-B8A3-A36D15F95769}" type="pres">
      <dgm:prSet presAssocID="{EB55869C-D470-4B5B-85AB-9166F46DEEA8}" presName="nodeRect" presStyleLbl="alignNode1" presStyleIdx="0" presStyleCnt="3">
        <dgm:presLayoutVars>
          <dgm:bulletEnabled val="1"/>
        </dgm:presLayoutVars>
      </dgm:prSet>
      <dgm:spPr/>
    </dgm:pt>
    <dgm:pt modelId="{B2A62256-94FC-4F5C-B408-5C990467A88C}" type="pres">
      <dgm:prSet presAssocID="{F896F57D-BAD4-4D69-B494-ABF291257DE9}" presName="sibTrans" presStyleCnt="0"/>
      <dgm:spPr/>
    </dgm:pt>
    <dgm:pt modelId="{30F98F3F-B746-4E72-AD3F-4A422711F67A}" type="pres">
      <dgm:prSet presAssocID="{F3679DD4-BBC2-4C06-937D-CC5F33BA2A43}" presName="compositeNode" presStyleCnt="0">
        <dgm:presLayoutVars>
          <dgm:bulletEnabled val="1"/>
        </dgm:presLayoutVars>
      </dgm:prSet>
      <dgm:spPr/>
    </dgm:pt>
    <dgm:pt modelId="{AF9ACB40-3C8B-4C2B-8719-830DFA0C7426}" type="pres">
      <dgm:prSet presAssocID="{F3679DD4-BBC2-4C06-937D-CC5F33BA2A43}" presName="bgRect" presStyleLbl="alignNode1" presStyleIdx="1" presStyleCnt="3"/>
      <dgm:spPr/>
    </dgm:pt>
    <dgm:pt modelId="{FD3A7E38-A623-4C33-80DD-79D1BD15432F}" type="pres">
      <dgm:prSet presAssocID="{DBBD26E0-518A-4F03-8E01-A6533292B0C3}" presName="sibTransNodeRect" presStyleLbl="alignNode1" presStyleIdx="1" presStyleCnt="3">
        <dgm:presLayoutVars>
          <dgm:chMax val="0"/>
          <dgm:bulletEnabled val="1"/>
        </dgm:presLayoutVars>
      </dgm:prSet>
      <dgm:spPr/>
    </dgm:pt>
    <dgm:pt modelId="{691BFCA5-BF04-422D-AA6B-BF45478BA483}" type="pres">
      <dgm:prSet presAssocID="{F3679DD4-BBC2-4C06-937D-CC5F33BA2A43}" presName="nodeRect" presStyleLbl="alignNode1" presStyleIdx="1" presStyleCnt="3">
        <dgm:presLayoutVars>
          <dgm:bulletEnabled val="1"/>
        </dgm:presLayoutVars>
      </dgm:prSet>
      <dgm:spPr/>
    </dgm:pt>
    <dgm:pt modelId="{9726E04B-73B8-48D7-B21D-59DE1584830E}" type="pres">
      <dgm:prSet presAssocID="{DBBD26E0-518A-4F03-8E01-A6533292B0C3}" presName="sibTrans" presStyleCnt="0"/>
      <dgm:spPr/>
    </dgm:pt>
    <dgm:pt modelId="{C3F21D06-BD73-48E0-898F-C0938541B556}" type="pres">
      <dgm:prSet presAssocID="{8B639D5B-2BDB-4940-A6E0-A725C45033BA}" presName="compositeNode" presStyleCnt="0">
        <dgm:presLayoutVars>
          <dgm:bulletEnabled val="1"/>
        </dgm:presLayoutVars>
      </dgm:prSet>
      <dgm:spPr/>
    </dgm:pt>
    <dgm:pt modelId="{0597F0FC-98D9-48D6-AE72-0A7C13497546}" type="pres">
      <dgm:prSet presAssocID="{8B639D5B-2BDB-4940-A6E0-A725C45033BA}" presName="bgRect" presStyleLbl="alignNode1" presStyleIdx="2" presStyleCnt="3"/>
      <dgm:spPr/>
    </dgm:pt>
    <dgm:pt modelId="{BBFF867D-5EE8-4D25-882F-152AC940D5DD}" type="pres">
      <dgm:prSet presAssocID="{B03246C2-2C6F-4C5B-86AF-CCD727BAAE7F}" presName="sibTransNodeRect" presStyleLbl="alignNode1" presStyleIdx="2" presStyleCnt="3">
        <dgm:presLayoutVars>
          <dgm:chMax val="0"/>
          <dgm:bulletEnabled val="1"/>
        </dgm:presLayoutVars>
      </dgm:prSet>
      <dgm:spPr/>
    </dgm:pt>
    <dgm:pt modelId="{1B69C0F8-A01A-4AB8-8532-9E3F74E22949}" type="pres">
      <dgm:prSet presAssocID="{8B639D5B-2BDB-4940-A6E0-A725C45033BA}" presName="nodeRect" presStyleLbl="alignNode1" presStyleIdx="2" presStyleCnt="3">
        <dgm:presLayoutVars>
          <dgm:bulletEnabled val="1"/>
        </dgm:presLayoutVars>
      </dgm:prSet>
      <dgm:spPr/>
    </dgm:pt>
  </dgm:ptLst>
  <dgm:cxnLst>
    <dgm:cxn modelId="{B99BF724-5438-4213-BDAA-86E9D0469F3B}" type="presOf" srcId="{EB55869C-D470-4B5B-85AB-9166F46DEEA8}" destId="{5C53B5BA-88F7-48D7-B8A3-A36D15F95769}" srcOrd="1" destOrd="0" presId="urn:microsoft.com/office/officeart/2016/7/layout/LinearBlockProcessNumbered"/>
    <dgm:cxn modelId="{3AD9355B-F8D4-4835-9FD2-D68360CFE250}" type="presOf" srcId="{B03246C2-2C6F-4C5B-86AF-CCD727BAAE7F}" destId="{BBFF867D-5EE8-4D25-882F-152AC940D5DD}" srcOrd="0" destOrd="0" presId="urn:microsoft.com/office/officeart/2016/7/layout/LinearBlockProcessNumbered"/>
    <dgm:cxn modelId="{764F8F46-693B-44EA-A32F-F0203851349A}" srcId="{3331569A-EF95-4A1D-A885-DFF26C772727}" destId="{EB55869C-D470-4B5B-85AB-9166F46DEEA8}" srcOrd="0" destOrd="0" parTransId="{8CF61DFF-127D-45DF-BB05-8069D2183242}" sibTransId="{F896F57D-BAD4-4D69-B494-ABF291257DE9}"/>
    <dgm:cxn modelId="{B4991C78-0C8E-42A4-9747-554C5ABBFB78}" srcId="{3331569A-EF95-4A1D-A885-DFF26C772727}" destId="{8B639D5B-2BDB-4940-A6E0-A725C45033BA}" srcOrd="2" destOrd="0" parTransId="{6EFE41BC-2414-45EC-88E9-FA97FB97C3B0}" sibTransId="{B03246C2-2C6F-4C5B-86AF-CCD727BAAE7F}"/>
    <dgm:cxn modelId="{0DC05D78-0924-40A9-91F5-DF71BE5E51A8}" type="presOf" srcId="{8B639D5B-2BDB-4940-A6E0-A725C45033BA}" destId="{0597F0FC-98D9-48D6-AE72-0A7C13497546}" srcOrd="0" destOrd="0" presId="urn:microsoft.com/office/officeart/2016/7/layout/LinearBlockProcessNumbered"/>
    <dgm:cxn modelId="{AF60D6A0-BFF0-4758-9D93-FB0659E67BC1}" type="presOf" srcId="{DBBD26E0-518A-4F03-8E01-A6533292B0C3}" destId="{FD3A7E38-A623-4C33-80DD-79D1BD15432F}" srcOrd="0" destOrd="0" presId="urn:microsoft.com/office/officeart/2016/7/layout/LinearBlockProcessNumbered"/>
    <dgm:cxn modelId="{896713A3-A70B-4866-9297-9C7395473EF1}" type="presOf" srcId="{8B639D5B-2BDB-4940-A6E0-A725C45033BA}" destId="{1B69C0F8-A01A-4AB8-8532-9E3F74E22949}" srcOrd="1" destOrd="0" presId="urn:microsoft.com/office/officeart/2016/7/layout/LinearBlockProcessNumbered"/>
    <dgm:cxn modelId="{04D3B1A4-C06E-43C3-951F-C12D74B6196D}" type="presOf" srcId="{F896F57D-BAD4-4D69-B494-ABF291257DE9}" destId="{4347812C-E7D8-4FAA-9B43-A2705E95040C}" srcOrd="0" destOrd="0" presId="urn:microsoft.com/office/officeart/2016/7/layout/LinearBlockProcessNumbered"/>
    <dgm:cxn modelId="{DBE65BB7-061C-4580-BE98-6D5F6D0BC315}" type="presOf" srcId="{3331569A-EF95-4A1D-A885-DFF26C772727}" destId="{D243DED7-AE57-49C1-B32E-830B00CA1E19}" srcOrd="0" destOrd="0" presId="urn:microsoft.com/office/officeart/2016/7/layout/LinearBlockProcessNumbered"/>
    <dgm:cxn modelId="{439297C3-2C02-470F-A1C6-2C790A577D65}" srcId="{3331569A-EF95-4A1D-A885-DFF26C772727}" destId="{F3679DD4-BBC2-4C06-937D-CC5F33BA2A43}" srcOrd="1" destOrd="0" parTransId="{AB01381E-36A9-4B0B-9F66-00AFFB0CA69B}" sibTransId="{DBBD26E0-518A-4F03-8E01-A6533292B0C3}"/>
    <dgm:cxn modelId="{E7AF89E0-4D7F-4F3C-A3E3-385C1145997C}" type="presOf" srcId="{EB55869C-D470-4B5B-85AB-9166F46DEEA8}" destId="{5F849F5D-A16A-4701-BE52-BD26AB0A8ED1}" srcOrd="0" destOrd="0" presId="urn:microsoft.com/office/officeart/2016/7/layout/LinearBlockProcessNumbered"/>
    <dgm:cxn modelId="{70D24AE6-8A0E-44CB-918A-265E12470C0C}" type="presOf" srcId="{F3679DD4-BBC2-4C06-937D-CC5F33BA2A43}" destId="{691BFCA5-BF04-422D-AA6B-BF45478BA483}" srcOrd="1" destOrd="0" presId="urn:microsoft.com/office/officeart/2016/7/layout/LinearBlockProcessNumbered"/>
    <dgm:cxn modelId="{CAA8C2EB-6D22-4441-8608-A48CB9A2EBAA}" type="presOf" srcId="{F3679DD4-BBC2-4C06-937D-CC5F33BA2A43}" destId="{AF9ACB40-3C8B-4C2B-8719-830DFA0C7426}" srcOrd="0" destOrd="0" presId="urn:microsoft.com/office/officeart/2016/7/layout/LinearBlockProcessNumbered"/>
    <dgm:cxn modelId="{1813E1C5-C3BF-4ADB-9B78-C26A9ECBD39E}" type="presParOf" srcId="{D243DED7-AE57-49C1-B32E-830B00CA1E19}" destId="{CC6DC124-0B06-42DF-91AA-B0C77010CB7F}" srcOrd="0" destOrd="0" presId="urn:microsoft.com/office/officeart/2016/7/layout/LinearBlockProcessNumbered"/>
    <dgm:cxn modelId="{20185B09-857B-419F-96A8-BD4932822840}" type="presParOf" srcId="{CC6DC124-0B06-42DF-91AA-B0C77010CB7F}" destId="{5F849F5D-A16A-4701-BE52-BD26AB0A8ED1}" srcOrd="0" destOrd="0" presId="urn:microsoft.com/office/officeart/2016/7/layout/LinearBlockProcessNumbered"/>
    <dgm:cxn modelId="{B140CB86-31E6-4622-AAF9-67DAF01A7724}" type="presParOf" srcId="{CC6DC124-0B06-42DF-91AA-B0C77010CB7F}" destId="{4347812C-E7D8-4FAA-9B43-A2705E95040C}" srcOrd="1" destOrd="0" presId="urn:microsoft.com/office/officeart/2016/7/layout/LinearBlockProcessNumbered"/>
    <dgm:cxn modelId="{41826255-A643-4E56-9F16-8144A9336978}" type="presParOf" srcId="{CC6DC124-0B06-42DF-91AA-B0C77010CB7F}" destId="{5C53B5BA-88F7-48D7-B8A3-A36D15F95769}" srcOrd="2" destOrd="0" presId="urn:microsoft.com/office/officeart/2016/7/layout/LinearBlockProcessNumbered"/>
    <dgm:cxn modelId="{E658425D-C24F-4C65-82CB-B6509FDC7CE0}" type="presParOf" srcId="{D243DED7-AE57-49C1-B32E-830B00CA1E19}" destId="{B2A62256-94FC-4F5C-B408-5C990467A88C}" srcOrd="1" destOrd="0" presId="urn:microsoft.com/office/officeart/2016/7/layout/LinearBlockProcessNumbered"/>
    <dgm:cxn modelId="{132A0F6C-0A00-48F0-AA8C-1D0D52B80280}" type="presParOf" srcId="{D243DED7-AE57-49C1-B32E-830B00CA1E19}" destId="{30F98F3F-B746-4E72-AD3F-4A422711F67A}" srcOrd="2" destOrd="0" presId="urn:microsoft.com/office/officeart/2016/7/layout/LinearBlockProcessNumbered"/>
    <dgm:cxn modelId="{3A10139D-ABF8-47D0-8677-193F01C00FA9}" type="presParOf" srcId="{30F98F3F-B746-4E72-AD3F-4A422711F67A}" destId="{AF9ACB40-3C8B-4C2B-8719-830DFA0C7426}" srcOrd="0" destOrd="0" presId="urn:microsoft.com/office/officeart/2016/7/layout/LinearBlockProcessNumbered"/>
    <dgm:cxn modelId="{BEB9D545-E7AF-4698-92C1-6C4B8562B686}" type="presParOf" srcId="{30F98F3F-B746-4E72-AD3F-4A422711F67A}" destId="{FD3A7E38-A623-4C33-80DD-79D1BD15432F}" srcOrd="1" destOrd="0" presId="urn:microsoft.com/office/officeart/2016/7/layout/LinearBlockProcessNumbered"/>
    <dgm:cxn modelId="{0614A3EC-DEF4-4E3C-9793-91A2683A0BF6}" type="presParOf" srcId="{30F98F3F-B746-4E72-AD3F-4A422711F67A}" destId="{691BFCA5-BF04-422D-AA6B-BF45478BA483}" srcOrd="2" destOrd="0" presId="urn:microsoft.com/office/officeart/2016/7/layout/LinearBlockProcessNumbered"/>
    <dgm:cxn modelId="{18A6BF2C-CDDD-44C4-9351-1034A5CDF239}" type="presParOf" srcId="{D243DED7-AE57-49C1-B32E-830B00CA1E19}" destId="{9726E04B-73B8-48D7-B21D-59DE1584830E}" srcOrd="3" destOrd="0" presId="urn:microsoft.com/office/officeart/2016/7/layout/LinearBlockProcessNumbered"/>
    <dgm:cxn modelId="{089753AE-DE0D-41E9-9197-4D8E5D546A9A}" type="presParOf" srcId="{D243DED7-AE57-49C1-B32E-830B00CA1E19}" destId="{C3F21D06-BD73-48E0-898F-C0938541B556}" srcOrd="4" destOrd="0" presId="urn:microsoft.com/office/officeart/2016/7/layout/LinearBlockProcessNumbered"/>
    <dgm:cxn modelId="{A8D5078B-F13F-4047-90D3-7E02A1DBD0A4}" type="presParOf" srcId="{C3F21D06-BD73-48E0-898F-C0938541B556}" destId="{0597F0FC-98D9-48D6-AE72-0A7C13497546}" srcOrd="0" destOrd="0" presId="urn:microsoft.com/office/officeart/2016/7/layout/LinearBlockProcessNumbered"/>
    <dgm:cxn modelId="{4F16F5C8-56CA-4D90-99F9-6CD8A40CB45A}" type="presParOf" srcId="{C3F21D06-BD73-48E0-898F-C0938541B556}" destId="{BBFF867D-5EE8-4D25-882F-152AC940D5DD}" srcOrd="1" destOrd="0" presId="urn:microsoft.com/office/officeart/2016/7/layout/LinearBlockProcessNumbered"/>
    <dgm:cxn modelId="{05BE76A1-B30A-40B9-B025-C56651A86557}" type="presParOf" srcId="{C3F21D06-BD73-48E0-898F-C0938541B556}" destId="{1B69C0F8-A01A-4AB8-8532-9E3F74E22949}"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2EE414-B28C-40C9-A4F2-09B4C3E00C41}"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EE453C47-3DBC-4823-9431-D52DDCF8DA9F}">
      <dgm:prSet/>
      <dgm:spPr/>
      <dgm:t>
        <a:bodyPr/>
        <a:lstStyle/>
        <a:p>
          <a:r>
            <a:rPr lang="en-US"/>
            <a:t>Create a detailed budget</a:t>
          </a:r>
        </a:p>
      </dgm:t>
    </dgm:pt>
    <dgm:pt modelId="{0A200785-52D9-4517-9E5E-F050A603B382}" type="parTrans" cxnId="{781589A2-B504-45F1-B337-4B2DA02143D0}">
      <dgm:prSet/>
      <dgm:spPr/>
      <dgm:t>
        <a:bodyPr/>
        <a:lstStyle/>
        <a:p>
          <a:endParaRPr lang="en-US"/>
        </a:p>
      </dgm:t>
    </dgm:pt>
    <dgm:pt modelId="{0BEC53A6-11F8-4FCD-AF51-46603BFAB578}" type="sibTrans" cxnId="{781589A2-B504-45F1-B337-4B2DA02143D0}">
      <dgm:prSet phldrT="1" phldr="0"/>
      <dgm:spPr/>
      <dgm:t>
        <a:bodyPr/>
        <a:lstStyle/>
        <a:p>
          <a:r>
            <a:rPr lang="en-US"/>
            <a:t>1</a:t>
          </a:r>
        </a:p>
      </dgm:t>
    </dgm:pt>
    <dgm:pt modelId="{EA7B3242-0C8E-4E13-A4AD-E97ACC61D6D6}">
      <dgm:prSet/>
      <dgm:spPr/>
      <dgm:t>
        <a:bodyPr/>
        <a:lstStyle/>
        <a:p>
          <a:r>
            <a:rPr lang="en-US"/>
            <a:t>Identify funding sources (sponsorships, grants, ticket sales)</a:t>
          </a:r>
        </a:p>
      </dgm:t>
    </dgm:pt>
    <dgm:pt modelId="{C7D3B872-CCCF-4198-A1C5-8C680E3C7D2E}" type="parTrans" cxnId="{6F513AB7-EBA4-4D00-90C2-340EFBA673E3}">
      <dgm:prSet/>
      <dgm:spPr/>
      <dgm:t>
        <a:bodyPr/>
        <a:lstStyle/>
        <a:p>
          <a:endParaRPr lang="en-US"/>
        </a:p>
      </dgm:t>
    </dgm:pt>
    <dgm:pt modelId="{A9D9F0E2-A096-4A2B-8D80-106E5F02DD68}" type="sibTrans" cxnId="{6F513AB7-EBA4-4D00-90C2-340EFBA673E3}">
      <dgm:prSet phldrT="2" phldr="0"/>
      <dgm:spPr/>
      <dgm:t>
        <a:bodyPr/>
        <a:lstStyle/>
        <a:p>
          <a:r>
            <a:rPr lang="en-US"/>
            <a:t>2</a:t>
          </a:r>
        </a:p>
      </dgm:t>
    </dgm:pt>
    <dgm:pt modelId="{8075C520-EF14-4A54-A85B-328DBE4BF8DD}">
      <dgm:prSet/>
      <dgm:spPr/>
      <dgm:t>
        <a:bodyPr/>
        <a:lstStyle/>
        <a:p>
          <a:r>
            <a:rPr lang="en-US"/>
            <a:t>Allocate resources effectively (volunteers, materials, venues)</a:t>
          </a:r>
        </a:p>
      </dgm:t>
    </dgm:pt>
    <dgm:pt modelId="{3FC4B0ED-935C-4AE3-A948-E96A9CB00805}" type="parTrans" cxnId="{98B7401C-675B-4B34-9656-6B86C25CA122}">
      <dgm:prSet/>
      <dgm:spPr/>
      <dgm:t>
        <a:bodyPr/>
        <a:lstStyle/>
        <a:p>
          <a:endParaRPr lang="en-US"/>
        </a:p>
      </dgm:t>
    </dgm:pt>
    <dgm:pt modelId="{73E40F70-44B6-4CB5-9897-3A0DE43A97A9}" type="sibTrans" cxnId="{98B7401C-675B-4B34-9656-6B86C25CA122}">
      <dgm:prSet phldrT="3" phldr="0"/>
      <dgm:spPr/>
      <dgm:t>
        <a:bodyPr/>
        <a:lstStyle/>
        <a:p>
          <a:r>
            <a:rPr lang="en-US"/>
            <a:t>3</a:t>
          </a:r>
        </a:p>
      </dgm:t>
    </dgm:pt>
    <dgm:pt modelId="{62A72D7D-25F2-4E91-A5E0-7327D31CF98C}" type="pres">
      <dgm:prSet presAssocID="{F22EE414-B28C-40C9-A4F2-09B4C3E00C41}" presName="Name0" presStyleCnt="0">
        <dgm:presLayoutVars>
          <dgm:animLvl val="lvl"/>
          <dgm:resizeHandles val="exact"/>
        </dgm:presLayoutVars>
      </dgm:prSet>
      <dgm:spPr/>
    </dgm:pt>
    <dgm:pt modelId="{7E6C5322-00FD-4DA4-A019-5A715EA80CEB}" type="pres">
      <dgm:prSet presAssocID="{EE453C47-3DBC-4823-9431-D52DDCF8DA9F}" presName="compositeNode" presStyleCnt="0">
        <dgm:presLayoutVars>
          <dgm:bulletEnabled val="1"/>
        </dgm:presLayoutVars>
      </dgm:prSet>
      <dgm:spPr/>
    </dgm:pt>
    <dgm:pt modelId="{9660CE06-E8A3-4BAE-9EF7-403F78AE1A9D}" type="pres">
      <dgm:prSet presAssocID="{EE453C47-3DBC-4823-9431-D52DDCF8DA9F}" presName="bgRect" presStyleLbl="bgAccFollowNode1" presStyleIdx="0" presStyleCnt="3"/>
      <dgm:spPr/>
    </dgm:pt>
    <dgm:pt modelId="{790DD1BD-EBCA-464A-BE64-7F0CA3578BC9}" type="pres">
      <dgm:prSet presAssocID="{0BEC53A6-11F8-4FCD-AF51-46603BFAB578}" presName="sibTransNodeCircle" presStyleLbl="alignNode1" presStyleIdx="0" presStyleCnt="6">
        <dgm:presLayoutVars>
          <dgm:chMax val="0"/>
          <dgm:bulletEnabled/>
        </dgm:presLayoutVars>
      </dgm:prSet>
      <dgm:spPr/>
    </dgm:pt>
    <dgm:pt modelId="{A247A340-D16D-4852-B8B1-312A0660103C}" type="pres">
      <dgm:prSet presAssocID="{EE453C47-3DBC-4823-9431-D52DDCF8DA9F}" presName="bottomLine" presStyleLbl="alignNode1" presStyleIdx="1" presStyleCnt="6">
        <dgm:presLayoutVars/>
      </dgm:prSet>
      <dgm:spPr/>
    </dgm:pt>
    <dgm:pt modelId="{66CB1C42-4B39-403C-B27A-D8D983B4D932}" type="pres">
      <dgm:prSet presAssocID="{EE453C47-3DBC-4823-9431-D52DDCF8DA9F}" presName="nodeText" presStyleLbl="bgAccFollowNode1" presStyleIdx="0" presStyleCnt="3">
        <dgm:presLayoutVars>
          <dgm:bulletEnabled val="1"/>
        </dgm:presLayoutVars>
      </dgm:prSet>
      <dgm:spPr/>
    </dgm:pt>
    <dgm:pt modelId="{0E78D93C-771A-4A54-A614-77759BAF91CE}" type="pres">
      <dgm:prSet presAssocID="{0BEC53A6-11F8-4FCD-AF51-46603BFAB578}" presName="sibTrans" presStyleCnt="0"/>
      <dgm:spPr/>
    </dgm:pt>
    <dgm:pt modelId="{F914821B-30BA-47E6-999B-FB2787BC43E2}" type="pres">
      <dgm:prSet presAssocID="{EA7B3242-0C8E-4E13-A4AD-E97ACC61D6D6}" presName="compositeNode" presStyleCnt="0">
        <dgm:presLayoutVars>
          <dgm:bulletEnabled val="1"/>
        </dgm:presLayoutVars>
      </dgm:prSet>
      <dgm:spPr/>
    </dgm:pt>
    <dgm:pt modelId="{EE5A26B6-99A0-402D-BA96-0606F8C231EA}" type="pres">
      <dgm:prSet presAssocID="{EA7B3242-0C8E-4E13-A4AD-E97ACC61D6D6}" presName="bgRect" presStyleLbl="bgAccFollowNode1" presStyleIdx="1" presStyleCnt="3"/>
      <dgm:spPr/>
    </dgm:pt>
    <dgm:pt modelId="{3B88BDF1-287B-43C7-92F0-4FBD48F3CFC9}" type="pres">
      <dgm:prSet presAssocID="{A9D9F0E2-A096-4A2B-8D80-106E5F02DD68}" presName="sibTransNodeCircle" presStyleLbl="alignNode1" presStyleIdx="2" presStyleCnt="6">
        <dgm:presLayoutVars>
          <dgm:chMax val="0"/>
          <dgm:bulletEnabled/>
        </dgm:presLayoutVars>
      </dgm:prSet>
      <dgm:spPr/>
    </dgm:pt>
    <dgm:pt modelId="{E58814B2-F68E-4299-AA57-F21AD09582DC}" type="pres">
      <dgm:prSet presAssocID="{EA7B3242-0C8E-4E13-A4AD-E97ACC61D6D6}" presName="bottomLine" presStyleLbl="alignNode1" presStyleIdx="3" presStyleCnt="6">
        <dgm:presLayoutVars/>
      </dgm:prSet>
      <dgm:spPr/>
    </dgm:pt>
    <dgm:pt modelId="{44038E58-09CB-41BA-8265-8BBC8485913A}" type="pres">
      <dgm:prSet presAssocID="{EA7B3242-0C8E-4E13-A4AD-E97ACC61D6D6}" presName="nodeText" presStyleLbl="bgAccFollowNode1" presStyleIdx="1" presStyleCnt="3">
        <dgm:presLayoutVars>
          <dgm:bulletEnabled val="1"/>
        </dgm:presLayoutVars>
      </dgm:prSet>
      <dgm:spPr/>
    </dgm:pt>
    <dgm:pt modelId="{57254915-15B9-40CC-B001-CF024FDADE50}" type="pres">
      <dgm:prSet presAssocID="{A9D9F0E2-A096-4A2B-8D80-106E5F02DD68}" presName="sibTrans" presStyleCnt="0"/>
      <dgm:spPr/>
    </dgm:pt>
    <dgm:pt modelId="{DCC23529-B8BE-4DFF-9290-B691C2511C63}" type="pres">
      <dgm:prSet presAssocID="{8075C520-EF14-4A54-A85B-328DBE4BF8DD}" presName="compositeNode" presStyleCnt="0">
        <dgm:presLayoutVars>
          <dgm:bulletEnabled val="1"/>
        </dgm:presLayoutVars>
      </dgm:prSet>
      <dgm:spPr/>
    </dgm:pt>
    <dgm:pt modelId="{6ECBD56C-685C-4251-ABD5-16DE40819E5A}" type="pres">
      <dgm:prSet presAssocID="{8075C520-EF14-4A54-A85B-328DBE4BF8DD}" presName="bgRect" presStyleLbl="bgAccFollowNode1" presStyleIdx="2" presStyleCnt="3"/>
      <dgm:spPr/>
    </dgm:pt>
    <dgm:pt modelId="{D03C0F6C-58F9-4CC8-9BD9-D4B04AD28466}" type="pres">
      <dgm:prSet presAssocID="{73E40F70-44B6-4CB5-9897-3A0DE43A97A9}" presName="sibTransNodeCircle" presStyleLbl="alignNode1" presStyleIdx="4" presStyleCnt="6">
        <dgm:presLayoutVars>
          <dgm:chMax val="0"/>
          <dgm:bulletEnabled/>
        </dgm:presLayoutVars>
      </dgm:prSet>
      <dgm:spPr/>
    </dgm:pt>
    <dgm:pt modelId="{FB62C2A7-A7BA-4A85-996E-44041063C154}" type="pres">
      <dgm:prSet presAssocID="{8075C520-EF14-4A54-A85B-328DBE4BF8DD}" presName="bottomLine" presStyleLbl="alignNode1" presStyleIdx="5" presStyleCnt="6">
        <dgm:presLayoutVars/>
      </dgm:prSet>
      <dgm:spPr/>
    </dgm:pt>
    <dgm:pt modelId="{AF403411-8365-4CC8-8766-76939D8C26C5}" type="pres">
      <dgm:prSet presAssocID="{8075C520-EF14-4A54-A85B-328DBE4BF8DD}" presName="nodeText" presStyleLbl="bgAccFollowNode1" presStyleIdx="2" presStyleCnt="3">
        <dgm:presLayoutVars>
          <dgm:bulletEnabled val="1"/>
        </dgm:presLayoutVars>
      </dgm:prSet>
      <dgm:spPr/>
    </dgm:pt>
  </dgm:ptLst>
  <dgm:cxnLst>
    <dgm:cxn modelId="{8E159F11-AB67-44CA-A86D-82300766889F}" type="presOf" srcId="{EA7B3242-0C8E-4E13-A4AD-E97ACC61D6D6}" destId="{EE5A26B6-99A0-402D-BA96-0606F8C231EA}" srcOrd="0" destOrd="0" presId="urn:microsoft.com/office/officeart/2016/7/layout/BasicLinearProcessNumbered"/>
    <dgm:cxn modelId="{EB7E2017-55D7-4C43-88E0-1A7457100D31}" type="presOf" srcId="{F22EE414-B28C-40C9-A4F2-09B4C3E00C41}" destId="{62A72D7D-25F2-4E91-A5E0-7327D31CF98C}" srcOrd="0" destOrd="0" presId="urn:microsoft.com/office/officeart/2016/7/layout/BasicLinearProcessNumbered"/>
    <dgm:cxn modelId="{98B7401C-675B-4B34-9656-6B86C25CA122}" srcId="{F22EE414-B28C-40C9-A4F2-09B4C3E00C41}" destId="{8075C520-EF14-4A54-A85B-328DBE4BF8DD}" srcOrd="2" destOrd="0" parTransId="{3FC4B0ED-935C-4AE3-A948-E96A9CB00805}" sibTransId="{73E40F70-44B6-4CB5-9897-3A0DE43A97A9}"/>
    <dgm:cxn modelId="{A980681C-42F0-4752-9D1E-0F6B36CD42E1}" type="presOf" srcId="{0BEC53A6-11F8-4FCD-AF51-46603BFAB578}" destId="{790DD1BD-EBCA-464A-BE64-7F0CA3578BC9}" srcOrd="0" destOrd="0" presId="urn:microsoft.com/office/officeart/2016/7/layout/BasicLinearProcessNumbered"/>
    <dgm:cxn modelId="{68C7D721-1786-41BE-BCC0-727DE7CA1CA4}" type="presOf" srcId="{8075C520-EF14-4A54-A85B-328DBE4BF8DD}" destId="{6ECBD56C-685C-4251-ABD5-16DE40819E5A}" srcOrd="0" destOrd="0" presId="urn:microsoft.com/office/officeart/2016/7/layout/BasicLinearProcessNumbered"/>
    <dgm:cxn modelId="{EB88164B-874B-4E01-A9FE-8E70831ADBA1}" type="presOf" srcId="{8075C520-EF14-4A54-A85B-328DBE4BF8DD}" destId="{AF403411-8365-4CC8-8766-76939D8C26C5}" srcOrd="1" destOrd="0" presId="urn:microsoft.com/office/officeart/2016/7/layout/BasicLinearProcessNumbered"/>
    <dgm:cxn modelId="{4FBB5A6F-933A-4C1C-A190-F2E371D8E009}" type="presOf" srcId="{73E40F70-44B6-4CB5-9897-3A0DE43A97A9}" destId="{D03C0F6C-58F9-4CC8-9BD9-D4B04AD28466}" srcOrd="0" destOrd="0" presId="urn:microsoft.com/office/officeart/2016/7/layout/BasicLinearProcessNumbered"/>
    <dgm:cxn modelId="{F848517E-7655-4E21-BDDC-89CF08A8DB2E}" type="presOf" srcId="{EE453C47-3DBC-4823-9431-D52DDCF8DA9F}" destId="{9660CE06-E8A3-4BAE-9EF7-403F78AE1A9D}" srcOrd="0" destOrd="0" presId="urn:microsoft.com/office/officeart/2016/7/layout/BasicLinearProcessNumbered"/>
    <dgm:cxn modelId="{781589A2-B504-45F1-B337-4B2DA02143D0}" srcId="{F22EE414-B28C-40C9-A4F2-09B4C3E00C41}" destId="{EE453C47-3DBC-4823-9431-D52DDCF8DA9F}" srcOrd="0" destOrd="0" parTransId="{0A200785-52D9-4517-9E5E-F050A603B382}" sibTransId="{0BEC53A6-11F8-4FCD-AF51-46603BFAB578}"/>
    <dgm:cxn modelId="{09348CA4-4A59-436A-8D84-32411EB3FECB}" type="presOf" srcId="{EA7B3242-0C8E-4E13-A4AD-E97ACC61D6D6}" destId="{44038E58-09CB-41BA-8265-8BBC8485913A}" srcOrd="1" destOrd="0" presId="urn:microsoft.com/office/officeart/2016/7/layout/BasicLinearProcessNumbered"/>
    <dgm:cxn modelId="{6F513AB7-EBA4-4D00-90C2-340EFBA673E3}" srcId="{F22EE414-B28C-40C9-A4F2-09B4C3E00C41}" destId="{EA7B3242-0C8E-4E13-A4AD-E97ACC61D6D6}" srcOrd="1" destOrd="0" parTransId="{C7D3B872-CCCF-4198-A1C5-8C680E3C7D2E}" sibTransId="{A9D9F0E2-A096-4A2B-8D80-106E5F02DD68}"/>
    <dgm:cxn modelId="{7C01CACB-279D-4EB3-98F5-4D8F79B1E2FA}" type="presOf" srcId="{A9D9F0E2-A096-4A2B-8D80-106E5F02DD68}" destId="{3B88BDF1-287B-43C7-92F0-4FBD48F3CFC9}" srcOrd="0" destOrd="0" presId="urn:microsoft.com/office/officeart/2016/7/layout/BasicLinearProcessNumbered"/>
    <dgm:cxn modelId="{A06ECACC-6258-45B0-8C82-9805E2C74236}" type="presOf" srcId="{EE453C47-3DBC-4823-9431-D52DDCF8DA9F}" destId="{66CB1C42-4B39-403C-B27A-D8D983B4D932}" srcOrd="1" destOrd="0" presId="urn:microsoft.com/office/officeart/2016/7/layout/BasicLinearProcessNumbered"/>
    <dgm:cxn modelId="{DFA3EC24-FF0E-4E41-8791-612E53BAE812}" type="presParOf" srcId="{62A72D7D-25F2-4E91-A5E0-7327D31CF98C}" destId="{7E6C5322-00FD-4DA4-A019-5A715EA80CEB}" srcOrd="0" destOrd="0" presId="urn:microsoft.com/office/officeart/2016/7/layout/BasicLinearProcessNumbered"/>
    <dgm:cxn modelId="{17AFE559-4426-4B24-97FA-2C159AFE3836}" type="presParOf" srcId="{7E6C5322-00FD-4DA4-A019-5A715EA80CEB}" destId="{9660CE06-E8A3-4BAE-9EF7-403F78AE1A9D}" srcOrd="0" destOrd="0" presId="urn:microsoft.com/office/officeart/2016/7/layout/BasicLinearProcessNumbered"/>
    <dgm:cxn modelId="{4D5D636D-3F55-4798-AC3C-CDD75AF05A00}" type="presParOf" srcId="{7E6C5322-00FD-4DA4-A019-5A715EA80CEB}" destId="{790DD1BD-EBCA-464A-BE64-7F0CA3578BC9}" srcOrd="1" destOrd="0" presId="urn:microsoft.com/office/officeart/2016/7/layout/BasicLinearProcessNumbered"/>
    <dgm:cxn modelId="{A3D9B9EF-BE83-45D2-9D86-BB64E5713F74}" type="presParOf" srcId="{7E6C5322-00FD-4DA4-A019-5A715EA80CEB}" destId="{A247A340-D16D-4852-B8B1-312A0660103C}" srcOrd="2" destOrd="0" presId="urn:microsoft.com/office/officeart/2016/7/layout/BasicLinearProcessNumbered"/>
    <dgm:cxn modelId="{F250AA5F-5036-4F42-A743-F020FE729A7C}" type="presParOf" srcId="{7E6C5322-00FD-4DA4-A019-5A715EA80CEB}" destId="{66CB1C42-4B39-403C-B27A-D8D983B4D932}" srcOrd="3" destOrd="0" presId="urn:microsoft.com/office/officeart/2016/7/layout/BasicLinearProcessNumbered"/>
    <dgm:cxn modelId="{AD1822E0-9ADD-466B-8118-335BE7C316AA}" type="presParOf" srcId="{62A72D7D-25F2-4E91-A5E0-7327D31CF98C}" destId="{0E78D93C-771A-4A54-A614-77759BAF91CE}" srcOrd="1" destOrd="0" presId="urn:microsoft.com/office/officeart/2016/7/layout/BasicLinearProcessNumbered"/>
    <dgm:cxn modelId="{3E6B5EF6-F31D-423A-82A7-984FEA62C86A}" type="presParOf" srcId="{62A72D7D-25F2-4E91-A5E0-7327D31CF98C}" destId="{F914821B-30BA-47E6-999B-FB2787BC43E2}" srcOrd="2" destOrd="0" presId="urn:microsoft.com/office/officeart/2016/7/layout/BasicLinearProcessNumbered"/>
    <dgm:cxn modelId="{B04D046C-0AB0-4D01-BA86-49F0AE345C85}" type="presParOf" srcId="{F914821B-30BA-47E6-999B-FB2787BC43E2}" destId="{EE5A26B6-99A0-402D-BA96-0606F8C231EA}" srcOrd="0" destOrd="0" presId="urn:microsoft.com/office/officeart/2016/7/layout/BasicLinearProcessNumbered"/>
    <dgm:cxn modelId="{685103BE-0DFE-4A61-A6A0-E7E7A875FABF}" type="presParOf" srcId="{F914821B-30BA-47E6-999B-FB2787BC43E2}" destId="{3B88BDF1-287B-43C7-92F0-4FBD48F3CFC9}" srcOrd="1" destOrd="0" presId="urn:microsoft.com/office/officeart/2016/7/layout/BasicLinearProcessNumbered"/>
    <dgm:cxn modelId="{312D6243-F325-4F9C-A558-0628DF4F5089}" type="presParOf" srcId="{F914821B-30BA-47E6-999B-FB2787BC43E2}" destId="{E58814B2-F68E-4299-AA57-F21AD09582DC}" srcOrd="2" destOrd="0" presId="urn:microsoft.com/office/officeart/2016/7/layout/BasicLinearProcessNumbered"/>
    <dgm:cxn modelId="{6C1937E9-B571-4872-91E4-4575F07A291C}" type="presParOf" srcId="{F914821B-30BA-47E6-999B-FB2787BC43E2}" destId="{44038E58-09CB-41BA-8265-8BBC8485913A}" srcOrd="3" destOrd="0" presId="urn:microsoft.com/office/officeart/2016/7/layout/BasicLinearProcessNumbered"/>
    <dgm:cxn modelId="{0ADCE4A0-47A7-462A-9BD6-76679BF2734D}" type="presParOf" srcId="{62A72D7D-25F2-4E91-A5E0-7327D31CF98C}" destId="{57254915-15B9-40CC-B001-CF024FDADE50}" srcOrd="3" destOrd="0" presId="urn:microsoft.com/office/officeart/2016/7/layout/BasicLinearProcessNumbered"/>
    <dgm:cxn modelId="{8FE517A6-CE1C-4A42-9796-3BCBE418E035}" type="presParOf" srcId="{62A72D7D-25F2-4E91-A5E0-7327D31CF98C}" destId="{DCC23529-B8BE-4DFF-9290-B691C2511C63}" srcOrd="4" destOrd="0" presId="urn:microsoft.com/office/officeart/2016/7/layout/BasicLinearProcessNumbered"/>
    <dgm:cxn modelId="{40B6BCB6-9631-4B00-A44D-DFB659D948E3}" type="presParOf" srcId="{DCC23529-B8BE-4DFF-9290-B691C2511C63}" destId="{6ECBD56C-685C-4251-ABD5-16DE40819E5A}" srcOrd="0" destOrd="0" presId="urn:microsoft.com/office/officeart/2016/7/layout/BasicLinearProcessNumbered"/>
    <dgm:cxn modelId="{BAFA0645-6F49-4995-B60A-853FB9AD05D1}" type="presParOf" srcId="{DCC23529-B8BE-4DFF-9290-B691C2511C63}" destId="{D03C0F6C-58F9-4CC8-9BD9-D4B04AD28466}" srcOrd="1" destOrd="0" presId="urn:microsoft.com/office/officeart/2016/7/layout/BasicLinearProcessNumbered"/>
    <dgm:cxn modelId="{CBE4368D-3B5E-4C18-9DD3-018795DE0CA4}" type="presParOf" srcId="{DCC23529-B8BE-4DFF-9290-B691C2511C63}" destId="{FB62C2A7-A7BA-4A85-996E-44041063C154}" srcOrd="2" destOrd="0" presId="urn:microsoft.com/office/officeart/2016/7/layout/BasicLinearProcessNumbered"/>
    <dgm:cxn modelId="{3D56B619-DF37-4CC9-ACF2-7E6CDACB9C6C}" type="presParOf" srcId="{DCC23529-B8BE-4DFF-9290-B691C2511C63}" destId="{AF403411-8365-4CC8-8766-76939D8C26C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B11B95-1F08-4736-8E24-144143ADECE4}"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17E5C282-6628-4877-A472-0977066A49FC}">
      <dgm:prSet/>
      <dgm:spPr/>
      <dgm:t>
        <a:bodyPr/>
        <a:lstStyle/>
        <a:p>
          <a:r>
            <a:rPr lang="en-US"/>
            <a:t>Utilize</a:t>
          </a:r>
        </a:p>
      </dgm:t>
    </dgm:pt>
    <dgm:pt modelId="{EA0E112D-C161-4EE8-8A58-AD9E55C3D4E3}" type="parTrans" cxnId="{F3C8F94A-315F-46F8-8A0E-1BBCE7AFCB88}">
      <dgm:prSet/>
      <dgm:spPr/>
      <dgm:t>
        <a:bodyPr/>
        <a:lstStyle/>
        <a:p>
          <a:endParaRPr lang="en-US"/>
        </a:p>
      </dgm:t>
    </dgm:pt>
    <dgm:pt modelId="{AE4C5EA6-5B6D-4B14-B7D0-54267848410E}" type="sibTrans" cxnId="{F3C8F94A-315F-46F8-8A0E-1BBCE7AFCB88}">
      <dgm:prSet/>
      <dgm:spPr/>
      <dgm:t>
        <a:bodyPr/>
        <a:lstStyle/>
        <a:p>
          <a:endParaRPr lang="en-US"/>
        </a:p>
      </dgm:t>
    </dgm:pt>
    <dgm:pt modelId="{525D5BA7-CF9B-4B30-8CE0-FB72E65B8EC8}">
      <dgm:prSet/>
      <dgm:spPr/>
      <dgm:t>
        <a:bodyPr/>
        <a:lstStyle/>
        <a:p>
          <a:r>
            <a:rPr lang="en-US" dirty="0"/>
            <a:t>Utilize multiple channels (social media, newsletters, flyers)</a:t>
          </a:r>
        </a:p>
      </dgm:t>
    </dgm:pt>
    <dgm:pt modelId="{6BDA36E0-A441-4D39-995A-0A2716080C84}" type="parTrans" cxnId="{ACEBD703-8F2F-4DE9-9313-533EF6893675}">
      <dgm:prSet/>
      <dgm:spPr/>
      <dgm:t>
        <a:bodyPr/>
        <a:lstStyle/>
        <a:p>
          <a:endParaRPr lang="en-US"/>
        </a:p>
      </dgm:t>
    </dgm:pt>
    <dgm:pt modelId="{917F18D5-CDC6-4961-A499-904B29C9F034}" type="sibTrans" cxnId="{ACEBD703-8F2F-4DE9-9313-533EF6893675}">
      <dgm:prSet/>
      <dgm:spPr/>
      <dgm:t>
        <a:bodyPr/>
        <a:lstStyle/>
        <a:p>
          <a:endParaRPr lang="en-US"/>
        </a:p>
      </dgm:t>
    </dgm:pt>
    <dgm:pt modelId="{94213C84-8A83-449B-B358-62116123EBAC}">
      <dgm:prSet/>
      <dgm:spPr/>
      <dgm:t>
        <a:bodyPr/>
        <a:lstStyle/>
        <a:p>
          <a:r>
            <a:rPr lang="en-US"/>
            <a:t>Engage</a:t>
          </a:r>
        </a:p>
      </dgm:t>
    </dgm:pt>
    <dgm:pt modelId="{6352E640-A8B0-457D-A645-47F46640CCDE}" type="parTrans" cxnId="{1D719A97-9D02-4CC4-9E0A-BAAF638CA33A}">
      <dgm:prSet/>
      <dgm:spPr/>
      <dgm:t>
        <a:bodyPr/>
        <a:lstStyle/>
        <a:p>
          <a:endParaRPr lang="en-US"/>
        </a:p>
      </dgm:t>
    </dgm:pt>
    <dgm:pt modelId="{611E7175-BDB3-483C-A5D0-84533431684A}" type="sibTrans" cxnId="{1D719A97-9D02-4CC4-9E0A-BAAF638CA33A}">
      <dgm:prSet/>
      <dgm:spPr/>
      <dgm:t>
        <a:bodyPr/>
        <a:lstStyle/>
        <a:p>
          <a:endParaRPr lang="en-US"/>
        </a:p>
      </dgm:t>
    </dgm:pt>
    <dgm:pt modelId="{C0901556-FFF6-4407-BF46-13F362A84D08}">
      <dgm:prSet/>
      <dgm:spPr/>
      <dgm:t>
        <a:bodyPr/>
        <a:lstStyle/>
        <a:p>
          <a:r>
            <a:rPr lang="en-US"/>
            <a:t>Engage local media and community partners</a:t>
          </a:r>
        </a:p>
      </dgm:t>
    </dgm:pt>
    <dgm:pt modelId="{B481C5AC-755F-48D7-B66B-C23479146570}" type="parTrans" cxnId="{9338E071-4CE8-4B7F-9EB2-9F6A3AD3889E}">
      <dgm:prSet/>
      <dgm:spPr/>
      <dgm:t>
        <a:bodyPr/>
        <a:lstStyle/>
        <a:p>
          <a:endParaRPr lang="en-US"/>
        </a:p>
      </dgm:t>
    </dgm:pt>
    <dgm:pt modelId="{1826E142-B9FD-4CEF-878C-BDFBE6EEB0F5}" type="sibTrans" cxnId="{9338E071-4CE8-4B7F-9EB2-9F6A3AD3889E}">
      <dgm:prSet/>
      <dgm:spPr/>
      <dgm:t>
        <a:bodyPr/>
        <a:lstStyle/>
        <a:p>
          <a:endParaRPr lang="en-US"/>
        </a:p>
      </dgm:t>
    </dgm:pt>
    <dgm:pt modelId="{8120D5F7-7A68-4F78-B27F-4CD01CDB665D}">
      <dgm:prSet/>
      <dgm:spPr/>
      <dgm:t>
        <a:bodyPr/>
        <a:lstStyle/>
        <a:p>
          <a:r>
            <a:rPr lang="en-US"/>
            <a:t>Create</a:t>
          </a:r>
        </a:p>
      </dgm:t>
    </dgm:pt>
    <dgm:pt modelId="{E054CF54-C106-4775-AF43-B142091F32EC}" type="parTrans" cxnId="{F677F4AB-966F-4802-852A-E17AFB0BA931}">
      <dgm:prSet/>
      <dgm:spPr/>
      <dgm:t>
        <a:bodyPr/>
        <a:lstStyle/>
        <a:p>
          <a:endParaRPr lang="en-US"/>
        </a:p>
      </dgm:t>
    </dgm:pt>
    <dgm:pt modelId="{6E1CD4FF-D833-4C87-9B77-0548B9ECFD74}" type="sibTrans" cxnId="{F677F4AB-966F-4802-852A-E17AFB0BA931}">
      <dgm:prSet/>
      <dgm:spPr/>
      <dgm:t>
        <a:bodyPr/>
        <a:lstStyle/>
        <a:p>
          <a:endParaRPr lang="en-US"/>
        </a:p>
      </dgm:t>
    </dgm:pt>
    <dgm:pt modelId="{7D54A8C5-9126-4423-B7CF-61D3877622B1}">
      <dgm:prSet/>
      <dgm:spPr/>
      <dgm:t>
        <a:bodyPr/>
        <a:lstStyle/>
        <a:p>
          <a:r>
            <a:rPr lang="en-US"/>
            <a:t>Create engaging content to attract attendees</a:t>
          </a:r>
        </a:p>
      </dgm:t>
    </dgm:pt>
    <dgm:pt modelId="{4EF8A960-B0D4-4A84-9E51-43FEEF0B452C}" type="parTrans" cxnId="{297484F5-DB35-461E-80F3-6AC994C4ADA2}">
      <dgm:prSet/>
      <dgm:spPr/>
      <dgm:t>
        <a:bodyPr/>
        <a:lstStyle/>
        <a:p>
          <a:endParaRPr lang="en-US"/>
        </a:p>
      </dgm:t>
    </dgm:pt>
    <dgm:pt modelId="{52742967-CE13-447A-A75F-CA99DD353819}" type="sibTrans" cxnId="{297484F5-DB35-461E-80F3-6AC994C4ADA2}">
      <dgm:prSet/>
      <dgm:spPr/>
      <dgm:t>
        <a:bodyPr/>
        <a:lstStyle/>
        <a:p>
          <a:endParaRPr lang="en-US"/>
        </a:p>
      </dgm:t>
    </dgm:pt>
    <dgm:pt modelId="{7E754E3D-FAC0-4FF4-86E9-1707C13F98F6}" type="pres">
      <dgm:prSet presAssocID="{13B11B95-1F08-4736-8E24-144143ADECE4}" presName="Name0" presStyleCnt="0">
        <dgm:presLayoutVars>
          <dgm:dir/>
          <dgm:animLvl val="lvl"/>
          <dgm:resizeHandles val="exact"/>
        </dgm:presLayoutVars>
      </dgm:prSet>
      <dgm:spPr/>
    </dgm:pt>
    <dgm:pt modelId="{5E41A573-0BA9-4E84-85B0-2B88A46BBC5B}" type="pres">
      <dgm:prSet presAssocID="{17E5C282-6628-4877-A472-0977066A49FC}" presName="linNode" presStyleCnt="0"/>
      <dgm:spPr/>
    </dgm:pt>
    <dgm:pt modelId="{8612A1A8-1D38-4947-A8E1-0FE978296D28}" type="pres">
      <dgm:prSet presAssocID="{17E5C282-6628-4877-A472-0977066A49FC}" presName="parentText" presStyleLbl="node1" presStyleIdx="0" presStyleCnt="3">
        <dgm:presLayoutVars>
          <dgm:chMax val="1"/>
          <dgm:bulletEnabled val="1"/>
        </dgm:presLayoutVars>
      </dgm:prSet>
      <dgm:spPr/>
    </dgm:pt>
    <dgm:pt modelId="{E1B956DC-6865-4609-B7C8-FA8BE8FD8859}" type="pres">
      <dgm:prSet presAssocID="{17E5C282-6628-4877-A472-0977066A49FC}" presName="descendantText" presStyleLbl="alignAccFollowNode1" presStyleIdx="0" presStyleCnt="3">
        <dgm:presLayoutVars>
          <dgm:bulletEnabled val="1"/>
        </dgm:presLayoutVars>
      </dgm:prSet>
      <dgm:spPr/>
    </dgm:pt>
    <dgm:pt modelId="{FD3181C3-8DE1-42F7-A783-AD9DE8FDB494}" type="pres">
      <dgm:prSet presAssocID="{AE4C5EA6-5B6D-4B14-B7D0-54267848410E}" presName="sp" presStyleCnt="0"/>
      <dgm:spPr/>
    </dgm:pt>
    <dgm:pt modelId="{7F3841D5-E436-4F85-9ECA-7AFA493D68C0}" type="pres">
      <dgm:prSet presAssocID="{94213C84-8A83-449B-B358-62116123EBAC}" presName="linNode" presStyleCnt="0"/>
      <dgm:spPr/>
    </dgm:pt>
    <dgm:pt modelId="{C4DD0C9D-BA2B-4AF4-9C9C-CDDB0A2DA47F}" type="pres">
      <dgm:prSet presAssocID="{94213C84-8A83-449B-B358-62116123EBAC}" presName="parentText" presStyleLbl="node1" presStyleIdx="1" presStyleCnt="3">
        <dgm:presLayoutVars>
          <dgm:chMax val="1"/>
          <dgm:bulletEnabled val="1"/>
        </dgm:presLayoutVars>
      </dgm:prSet>
      <dgm:spPr/>
    </dgm:pt>
    <dgm:pt modelId="{88D26BAE-D240-4D38-9C4F-50884F2EDDC2}" type="pres">
      <dgm:prSet presAssocID="{94213C84-8A83-449B-B358-62116123EBAC}" presName="descendantText" presStyleLbl="alignAccFollowNode1" presStyleIdx="1" presStyleCnt="3">
        <dgm:presLayoutVars>
          <dgm:bulletEnabled val="1"/>
        </dgm:presLayoutVars>
      </dgm:prSet>
      <dgm:spPr/>
    </dgm:pt>
    <dgm:pt modelId="{A68A0A47-E73E-4235-8243-9C67E0B0CA4D}" type="pres">
      <dgm:prSet presAssocID="{611E7175-BDB3-483C-A5D0-84533431684A}" presName="sp" presStyleCnt="0"/>
      <dgm:spPr/>
    </dgm:pt>
    <dgm:pt modelId="{EAD08D06-C96D-402B-9C03-7AA28DFB357E}" type="pres">
      <dgm:prSet presAssocID="{8120D5F7-7A68-4F78-B27F-4CD01CDB665D}" presName="linNode" presStyleCnt="0"/>
      <dgm:spPr/>
    </dgm:pt>
    <dgm:pt modelId="{BB2511B6-93A5-4339-AF50-C40A928A9381}" type="pres">
      <dgm:prSet presAssocID="{8120D5F7-7A68-4F78-B27F-4CD01CDB665D}" presName="parentText" presStyleLbl="node1" presStyleIdx="2" presStyleCnt="3">
        <dgm:presLayoutVars>
          <dgm:chMax val="1"/>
          <dgm:bulletEnabled val="1"/>
        </dgm:presLayoutVars>
      </dgm:prSet>
      <dgm:spPr/>
    </dgm:pt>
    <dgm:pt modelId="{BB3E1ABD-7032-49B6-AE83-E20399B58739}" type="pres">
      <dgm:prSet presAssocID="{8120D5F7-7A68-4F78-B27F-4CD01CDB665D}" presName="descendantText" presStyleLbl="alignAccFollowNode1" presStyleIdx="2" presStyleCnt="3">
        <dgm:presLayoutVars>
          <dgm:bulletEnabled val="1"/>
        </dgm:presLayoutVars>
      </dgm:prSet>
      <dgm:spPr/>
    </dgm:pt>
  </dgm:ptLst>
  <dgm:cxnLst>
    <dgm:cxn modelId="{ACEBD703-8F2F-4DE9-9313-533EF6893675}" srcId="{17E5C282-6628-4877-A472-0977066A49FC}" destId="{525D5BA7-CF9B-4B30-8CE0-FB72E65B8EC8}" srcOrd="0" destOrd="0" parTransId="{6BDA36E0-A441-4D39-995A-0A2716080C84}" sibTransId="{917F18D5-CDC6-4961-A499-904B29C9F034}"/>
    <dgm:cxn modelId="{5BCDCA12-41E5-4942-8F54-D2D0D90284EA}" type="presOf" srcId="{7D54A8C5-9126-4423-B7CF-61D3877622B1}" destId="{BB3E1ABD-7032-49B6-AE83-E20399B58739}" srcOrd="0" destOrd="0" presId="urn:microsoft.com/office/officeart/2005/8/layout/vList5"/>
    <dgm:cxn modelId="{D6D4095E-1E74-4561-93CC-6326D8185D8A}" type="presOf" srcId="{17E5C282-6628-4877-A472-0977066A49FC}" destId="{8612A1A8-1D38-4947-A8E1-0FE978296D28}" srcOrd="0" destOrd="0" presId="urn:microsoft.com/office/officeart/2005/8/layout/vList5"/>
    <dgm:cxn modelId="{F3C8F94A-315F-46F8-8A0E-1BBCE7AFCB88}" srcId="{13B11B95-1F08-4736-8E24-144143ADECE4}" destId="{17E5C282-6628-4877-A472-0977066A49FC}" srcOrd="0" destOrd="0" parTransId="{EA0E112D-C161-4EE8-8A58-AD9E55C3D4E3}" sibTransId="{AE4C5EA6-5B6D-4B14-B7D0-54267848410E}"/>
    <dgm:cxn modelId="{9338E071-4CE8-4B7F-9EB2-9F6A3AD3889E}" srcId="{94213C84-8A83-449B-B358-62116123EBAC}" destId="{C0901556-FFF6-4407-BF46-13F362A84D08}" srcOrd="0" destOrd="0" parTransId="{B481C5AC-755F-48D7-B66B-C23479146570}" sibTransId="{1826E142-B9FD-4CEF-878C-BDFBE6EEB0F5}"/>
    <dgm:cxn modelId="{1D120878-8107-408D-B50A-D4B35DDD7458}" type="presOf" srcId="{C0901556-FFF6-4407-BF46-13F362A84D08}" destId="{88D26BAE-D240-4D38-9C4F-50884F2EDDC2}" srcOrd="0" destOrd="0" presId="urn:microsoft.com/office/officeart/2005/8/layout/vList5"/>
    <dgm:cxn modelId="{1D719A97-9D02-4CC4-9E0A-BAAF638CA33A}" srcId="{13B11B95-1F08-4736-8E24-144143ADECE4}" destId="{94213C84-8A83-449B-B358-62116123EBAC}" srcOrd="1" destOrd="0" parTransId="{6352E640-A8B0-457D-A645-47F46640CCDE}" sibTransId="{611E7175-BDB3-483C-A5D0-84533431684A}"/>
    <dgm:cxn modelId="{7772C4A1-8E11-48AF-AA1A-F6D0F3AFA45E}" type="presOf" srcId="{13B11B95-1F08-4736-8E24-144143ADECE4}" destId="{7E754E3D-FAC0-4FF4-86E9-1707C13F98F6}" srcOrd="0" destOrd="0" presId="urn:microsoft.com/office/officeart/2005/8/layout/vList5"/>
    <dgm:cxn modelId="{F677F4AB-966F-4802-852A-E17AFB0BA931}" srcId="{13B11B95-1F08-4736-8E24-144143ADECE4}" destId="{8120D5F7-7A68-4F78-B27F-4CD01CDB665D}" srcOrd="2" destOrd="0" parTransId="{E054CF54-C106-4775-AF43-B142091F32EC}" sibTransId="{6E1CD4FF-D833-4C87-9B77-0548B9ECFD74}"/>
    <dgm:cxn modelId="{C0A521CA-A686-49A4-BD37-C72B0BD78E1C}" type="presOf" srcId="{94213C84-8A83-449B-B358-62116123EBAC}" destId="{C4DD0C9D-BA2B-4AF4-9C9C-CDDB0A2DA47F}" srcOrd="0" destOrd="0" presId="urn:microsoft.com/office/officeart/2005/8/layout/vList5"/>
    <dgm:cxn modelId="{D57A46CE-0FA4-45EB-A4FE-1DE85CA60501}" type="presOf" srcId="{525D5BA7-CF9B-4B30-8CE0-FB72E65B8EC8}" destId="{E1B956DC-6865-4609-B7C8-FA8BE8FD8859}" srcOrd="0" destOrd="0" presId="urn:microsoft.com/office/officeart/2005/8/layout/vList5"/>
    <dgm:cxn modelId="{58778BDC-A656-4738-99D1-82CBE3DE6D62}" type="presOf" srcId="{8120D5F7-7A68-4F78-B27F-4CD01CDB665D}" destId="{BB2511B6-93A5-4339-AF50-C40A928A9381}" srcOrd="0" destOrd="0" presId="urn:microsoft.com/office/officeart/2005/8/layout/vList5"/>
    <dgm:cxn modelId="{297484F5-DB35-461E-80F3-6AC994C4ADA2}" srcId="{8120D5F7-7A68-4F78-B27F-4CD01CDB665D}" destId="{7D54A8C5-9126-4423-B7CF-61D3877622B1}" srcOrd="0" destOrd="0" parTransId="{4EF8A960-B0D4-4A84-9E51-43FEEF0B452C}" sibTransId="{52742967-CE13-447A-A75F-CA99DD353819}"/>
    <dgm:cxn modelId="{58356E98-A9F8-4E4B-B135-34C431CAC0D2}" type="presParOf" srcId="{7E754E3D-FAC0-4FF4-86E9-1707C13F98F6}" destId="{5E41A573-0BA9-4E84-85B0-2B88A46BBC5B}" srcOrd="0" destOrd="0" presId="urn:microsoft.com/office/officeart/2005/8/layout/vList5"/>
    <dgm:cxn modelId="{A710B9EE-A79B-4C6C-9B9C-166A2B98C774}" type="presParOf" srcId="{5E41A573-0BA9-4E84-85B0-2B88A46BBC5B}" destId="{8612A1A8-1D38-4947-A8E1-0FE978296D28}" srcOrd="0" destOrd="0" presId="urn:microsoft.com/office/officeart/2005/8/layout/vList5"/>
    <dgm:cxn modelId="{F86DEEF3-8EBA-418E-A083-2F8FBD5A2149}" type="presParOf" srcId="{5E41A573-0BA9-4E84-85B0-2B88A46BBC5B}" destId="{E1B956DC-6865-4609-B7C8-FA8BE8FD8859}" srcOrd="1" destOrd="0" presId="urn:microsoft.com/office/officeart/2005/8/layout/vList5"/>
    <dgm:cxn modelId="{C77DBC3E-AD40-4E3F-A5A4-B6463CFD2F65}" type="presParOf" srcId="{7E754E3D-FAC0-4FF4-86E9-1707C13F98F6}" destId="{FD3181C3-8DE1-42F7-A783-AD9DE8FDB494}" srcOrd="1" destOrd="0" presId="urn:microsoft.com/office/officeart/2005/8/layout/vList5"/>
    <dgm:cxn modelId="{0A5DDA1B-344E-4CDE-851F-24AABBE63175}" type="presParOf" srcId="{7E754E3D-FAC0-4FF4-86E9-1707C13F98F6}" destId="{7F3841D5-E436-4F85-9ECA-7AFA493D68C0}" srcOrd="2" destOrd="0" presId="urn:microsoft.com/office/officeart/2005/8/layout/vList5"/>
    <dgm:cxn modelId="{94DAA94B-7342-4264-8A7E-EDFCC9C72F35}" type="presParOf" srcId="{7F3841D5-E436-4F85-9ECA-7AFA493D68C0}" destId="{C4DD0C9D-BA2B-4AF4-9C9C-CDDB0A2DA47F}" srcOrd="0" destOrd="0" presId="urn:microsoft.com/office/officeart/2005/8/layout/vList5"/>
    <dgm:cxn modelId="{09D3C020-49B3-4C01-ADB8-283C578A7613}" type="presParOf" srcId="{7F3841D5-E436-4F85-9ECA-7AFA493D68C0}" destId="{88D26BAE-D240-4D38-9C4F-50884F2EDDC2}" srcOrd="1" destOrd="0" presId="urn:microsoft.com/office/officeart/2005/8/layout/vList5"/>
    <dgm:cxn modelId="{6301BD1C-75D7-4859-AF49-66B60608D13C}" type="presParOf" srcId="{7E754E3D-FAC0-4FF4-86E9-1707C13F98F6}" destId="{A68A0A47-E73E-4235-8243-9C67E0B0CA4D}" srcOrd="3" destOrd="0" presId="urn:microsoft.com/office/officeart/2005/8/layout/vList5"/>
    <dgm:cxn modelId="{B764480E-AE60-463B-B06C-3108962831D7}" type="presParOf" srcId="{7E754E3D-FAC0-4FF4-86E9-1707C13F98F6}" destId="{EAD08D06-C96D-402B-9C03-7AA28DFB357E}" srcOrd="4" destOrd="0" presId="urn:microsoft.com/office/officeart/2005/8/layout/vList5"/>
    <dgm:cxn modelId="{5A10ADF0-157A-4E9F-8502-8492E82E65E7}" type="presParOf" srcId="{EAD08D06-C96D-402B-9C03-7AA28DFB357E}" destId="{BB2511B6-93A5-4339-AF50-C40A928A9381}" srcOrd="0" destOrd="0" presId="urn:microsoft.com/office/officeart/2005/8/layout/vList5"/>
    <dgm:cxn modelId="{671A52D2-7996-4AC7-8F23-D9843C95AC26}" type="presParOf" srcId="{EAD08D06-C96D-402B-9C03-7AA28DFB357E}" destId="{BB3E1ABD-7032-49B6-AE83-E20399B58739}"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4F6557-59F3-44BC-B6AD-CE3344BAB243}" type="doc">
      <dgm:prSet loTypeId="urn:microsoft.com/office/officeart/2018/2/layout/IconLabelList" loCatId="icon" qsTypeId="urn:microsoft.com/office/officeart/2005/8/quickstyle/simple2" qsCatId="simple" csTypeId="urn:microsoft.com/office/officeart/2005/8/colors/colorful1" csCatId="colorful" phldr="1"/>
      <dgm:spPr/>
      <dgm:t>
        <a:bodyPr/>
        <a:lstStyle/>
        <a:p>
          <a:endParaRPr lang="en-US"/>
        </a:p>
      </dgm:t>
    </dgm:pt>
    <dgm:pt modelId="{560833B2-FBCF-47D9-92C3-4F189159FEE7}">
      <dgm:prSet/>
      <dgm:spPr/>
      <dgm:t>
        <a:bodyPr/>
        <a:lstStyle/>
        <a:p>
          <a:pPr>
            <a:lnSpc>
              <a:spcPct val="100000"/>
            </a:lnSpc>
          </a:pPr>
          <a:r>
            <a:rPr lang="en-US" dirty="0"/>
            <a:t>Recruit and train volunteers</a:t>
          </a:r>
        </a:p>
      </dgm:t>
    </dgm:pt>
    <dgm:pt modelId="{741EBF70-5976-419F-A5D8-829753677BE3}" type="parTrans" cxnId="{4C401BD5-BE1D-44F0-A2E6-2D040C125E79}">
      <dgm:prSet/>
      <dgm:spPr/>
      <dgm:t>
        <a:bodyPr/>
        <a:lstStyle/>
        <a:p>
          <a:endParaRPr lang="en-US"/>
        </a:p>
      </dgm:t>
    </dgm:pt>
    <dgm:pt modelId="{8B510488-EA87-4F74-8BE8-344F8C9ABCF1}" type="sibTrans" cxnId="{4C401BD5-BE1D-44F0-A2E6-2D040C125E79}">
      <dgm:prSet/>
      <dgm:spPr/>
      <dgm:t>
        <a:bodyPr/>
        <a:lstStyle/>
        <a:p>
          <a:endParaRPr lang="en-US"/>
        </a:p>
      </dgm:t>
    </dgm:pt>
    <dgm:pt modelId="{7B622934-ECB5-4893-9F5B-3B22C6ED049C}">
      <dgm:prSet custT="1"/>
      <dgm:spPr/>
      <dgm:t>
        <a:bodyPr/>
        <a:lstStyle/>
        <a:p>
          <a:pPr>
            <a:lnSpc>
              <a:spcPct val="100000"/>
            </a:lnSpc>
          </a:pPr>
          <a:r>
            <a:rPr lang="en-US" sz="1800" dirty="0"/>
            <a:t>Clearly define roles and responsibilities</a:t>
          </a:r>
        </a:p>
      </dgm:t>
    </dgm:pt>
    <dgm:pt modelId="{40396DAB-C71D-414B-9B3F-3448CF06CF27}" type="parTrans" cxnId="{EE0C06CE-25DE-4405-8BB0-CC885F0C31E7}">
      <dgm:prSet/>
      <dgm:spPr/>
      <dgm:t>
        <a:bodyPr/>
        <a:lstStyle/>
        <a:p>
          <a:endParaRPr lang="en-US"/>
        </a:p>
      </dgm:t>
    </dgm:pt>
    <dgm:pt modelId="{A84FA2CF-8ADF-4FBA-9BF9-8B451EC38F8D}" type="sibTrans" cxnId="{EE0C06CE-25DE-4405-8BB0-CC885F0C31E7}">
      <dgm:prSet/>
      <dgm:spPr/>
      <dgm:t>
        <a:bodyPr/>
        <a:lstStyle/>
        <a:p>
          <a:endParaRPr lang="en-US"/>
        </a:p>
      </dgm:t>
    </dgm:pt>
    <dgm:pt modelId="{33E1E09A-E758-4345-89EF-A81C6D7206AE}">
      <dgm:prSet custT="1"/>
      <dgm:spPr/>
      <dgm:t>
        <a:bodyPr/>
        <a:lstStyle/>
        <a:p>
          <a:pPr>
            <a:lnSpc>
              <a:spcPct val="100000"/>
            </a:lnSpc>
          </a:pPr>
          <a:r>
            <a:rPr lang="en-US" sz="1800" dirty="0"/>
            <a:t>Recognize and appreciate volunteer contributions</a:t>
          </a:r>
        </a:p>
      </dgm:t>
    </dgm:pt>
    <dgm:pt modelId="{77D374A5-387C-40C5-BD68-77966BFBF9E4}" type="parTrans" cxnId="{D6B74D63-E14F-4E37-BC9D-9456AA49E1A7}">
      <dgm:prSet/>
      <dgm:spPr/>
      <dgm:t>
        <a:bodyPr/>
        <a:lstStyle/>
        <a:p>
          <a:endParaRPr lang="en-US"/>
        </a:p>
      </dgm:t>
    </dgm:pt>
    <dgm:pt modelId="{71AE31CE-52D7-44C2-9790-C6989AC8009D}" type="sibTrans" cxnId="{D6B74D63-E14F-4E37-BC9D-9456AA49E1A7}">
      <dgm:prSet/>
      <dgm:spPr/>
      <dgm:t>
        <a:bodyPr/>
        <a:lstStyle/>
        <a:p>
          <a:endParaRPr lang="en-US"/>
        </a:p>
      </dgm:t>
    </dgm:pt>
    <dgm:pt modelId="{DC67F045-BB6D-46F6-BC09-AEEF374420FC}" type="pres">
      <dgm:prSet presAssocID="{084F6557-59F3-44BC-B6AD-CE3344BAB243}" presName="root" presStyleCnt="0">
        <dgm:presLayoutVars>
          <dgm:dir/>
          <dgm:resizeHandles val="exact"/>
        </dgm:presLayoutVars>
      </dgm:prSet>
      <dgm:spPr/>
    </dgm:pt>
    <dgm:pt modelId="{0AE2EA0A-0E7C-4A40-95B5-8DCCE6F6F0CC}" type="pres">
      <dgm:prSet presAssocID="{560833B2-FBCF-47D9-92C3-4F189159FEE7}" presName="compNode" presStyleCnt="0"/>
      <dgm:spPr/>
    </dgm:pt>
    <dgm:pt modelId="{655D7A92-E8C4-4755-A3FA-4CF54A3049EA}" type="pres">
      <dgm:prSet presAssocID="{560833B2-FBCF-47D9-92C3-4F189159FEE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6B4BCA32-F18F-41D6-9B33-E95633AE5A2B}" type="pres">
      <dgm:prSet presAssocID="{560833B2-FBCF-47D9-92C3-4F189159FEE7}" presName="spaceRect" presStyleCnt="0"/>
      <dgm:spPr/>
    </dgm:pt>
    <dgm:pt modelId="{F8672F96-4DED-4C21-964F-C03B1CD9BD5C}" type="pres">
      <dgm:prSet presAssocID="{560833B2-FBCF-47D9-92C3-4F189159FEE7}" presName="textRect" presStyleLbl="revTx" presStyleIdx="0" presStyleCnt="3">
        <dgm:presLayoutVars>
          <dgm:chMax val="1"/>
          <dgm:chPref val="1"/>
        </dgm:presLayoutVars>
      </dgm:prSet>
      <dgm:spPr/>
    </dgm:pt>
    <dgm:pt modelId="{6AD18757-0BEB-4176-B8A9-B2C0E826F77E}" type="pres">
      <dgm:prSet presAssocID="{8B510488-EA87-4F74-8BE8-344F8C9ABCF1}" presName="sibTrans" presStyleCnt="0"/>
      <dgm:spPr/>
    </dgm:pt>
    <dgm:pt modelId="{48C971C4-2AC8-4190-88F2-22FF6D425EE2}" type="pres">
      <dgm:prSet presAssocID="{7B622934-ECB5-4893-9F5B-3B22C6ED049C}" presName="compNode" presStyleCnt="0"/>
      <dgm:spPr/>
    </dgm:pt>
    <dgm:pt modelId="{1D18F4F5-E8C4-46B6-849F-B389C333381E}" type="pres">
      <dgm:prSet presAssocID="{7B622934-ECB5-4893-9F5B-3B22C6ED049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A952F18B-7C9A-40BA-9A32-DCE09CB16160}" type="pres">
      <dgm:prSet presAssocID="{7B622934-ECB5-4893-9F5B-3B22C6ED049C}" presName="spaceRect" presStyleCnt="0"/>
      <dgm:spPr/>
    </dgm:pt>
    <dgm:pt modelId="{409868A4-46A9-42D5-87A2-230ECB3905AB}" type="pres">
      <dgm:prSet presAssocID="{7B622934-ECB5-4893-9F5B-3B22C6ED049C}" presName="textRect" presStyleLbl="revTx" presStyleIdx="1" presStyleCnt="3">
        <dgm:presLayoutVars>
          <dgm:chMax val="1"/>
          <dgm:chPref val="1"/>
        </dgm:presLayoutVars>
      </dgm:prSet>
      <dgm:spPr/>
    </dgm:pt>
    <dgm:pt modelId="{EEA1D80C-B2E7-4A9E-A89D-4BF34EF43CFF}" type="pres">
      <dgm:prSet presAssocID="{A84FA2CF-8ADF-4FBA-9BF9-8B451EC38F8D}" presName="sibTrans" presStyleCnt="0"/>
      <dgm:spPr/>
    </dgm:pt>
    <dgm:pt modelId="{8B996057-67EC-4B40-9773-1E6C6FE59AD3}" type="pres">
      <dgm:prSet presAssocID="{33E1E09A-E758-4345-89EF-A81C6D7206AE}" presName="compNode" presStyleCnt="0"/>
      <dgm:spPr/>
    </dgm:pt>
    <dgm:pt modelId="{195AEC76-E91D-4793-A306-5B827D3507C4}" type="pres">
      <dgm:prSet presAssocID="{33E1E09A-E758-4345-89EF-A81C6D7206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8E254B97-4393-4591-A280-DF846AC8CF77}" type="pres">
      <dgm:prSet presAssocID="{33E1E09A-E758-4345-89EF-A81C6D7206AE}" presName="spaceRect" presStyleCnt="0"/>
      <dgm:spPr/>
    </dgm:pt>
    <dgm:pt modelId="{1F9FCC6F-60E3-4B8A-8475-8EC9B866322F}" type="pres">
      <dgm:prSet presAssocID="{33E1E09A-E758-4345-89EF-A81C6D7206AE}" presName="textRect" presStyleLbl="revTx" presStyleIdx="2" presStyleCnt="3">
        <dgm:presLayoutVars>
          <dgm:chMax val="1"/>
          <dgm:chPref val="1"/>
        </dgm:presLayoutVars>
      </dgm:prSet>
      <dgm:spPr/>
    </dgm:pt>
  </dgm:ptLst>
  <dgm:cxnLst>
    <dgm:cxn modelId="{14C1860B-2D97-4365-99F4-D2170993CEA0}" type="presOf" srcId="{084F6557-59F3-44BC-B6AD-CE3344BAB243}" destId="{DC67F045-BB6D-46F6-BC09-AEEF374420FC}" srcOrd="0" destOrd="0" presId="urn:microsoft.com/office/officeart/2018/2/layout/IconLabelList"/>
    <dgm:cxn modelId="{C0ED3E2C-83EB-4DC9-BE89-35712AFF5425}" type="presOf" srcId="{33E1E09A-E758-4345-89EF-A81C6D7206AE}" destId="{1F9FCC6F-60E3-4B8A-8475-8EC9B866322F}" srcOrd="0" destOrd="0" presId="urn:microsoft.com/office/officeart/2018/2/layout/IconLabelList"/>
    <dgm:cxn modelId="{D6B74D63-E14F-4E37-BC9D-9456AA49E1A7}" srcId="{084F6557-59F3-44BC-B6AD-CE3344BAB243}" destId="{33E1E09A-E758-4345-89EF-A81C6D7206AE}" srcOrd="2" destOrd="0" parTransId="{77D374A5-387C-40C5-BD68-77966BFBF9E4}" sibTransId="{71AE31CE-52D7-44C2-9790-C6989AC8009D}"/>
    <dgm:cxn modelId="{2756E28B-C9D8-491F-834E-00F54FA117BB}" type="presOf" srcId="{7B622934-ECB5-4893-9F5B-3B22C6ED049C}" destId="{409868A4-46A9-42D5-87A2-230ECB3905AB}" srcOrd="0" destOrd="0" presId="urn:microsoft.com/office/officeart/2018/2/layout/IconLabelList"/>
    <dgm:cxn modelId="{C25CF2B7-4033-465F-ADD2-028EEE99470E}" type="presOf" srcId="{560833B2-FBCF-47D9-92C3-4F189159FEE7}" destId="{F8672F96-4DED-4C21-964F-C03B1CD9BD5C}" srcOrd="0" destOrd="0" presId="urn:microsoft.com/office/officeart/2018/2/layout/IconLabelList"/>
    <dgm:cxn modelId="{EE0C06CE-25DE-4405-8BB0-CC885F0C31E7}" srcId="{084F6557-59F3-44BC-B6AD-CE3344BAB243}" destId="{7B622934-ECB5-4893-9F5B-3B22C6ED049C}" srcOrd="1" destOrd="0" parTransId="{40396DAB-C71D-414B-9B3F-3448CF06CF27}" sibTransId="{A84FA2CF-8ADF-4FBA-9BF9-8B451EC38F8D}"/>
    <dgm:cxn modelId="{4C401BD5-BE1D-44F0-A2E6-2D040C125E79}" srcId="{084F6557-59F3-44BC-B6AD-CE3344BAB243}" destId="{560833B2-FBCF-47D9-92C3-4F189159FEE7}" srcOrd="0" destOrd="0" parTransId="{741EBF70-5976-419F-A5D8-829753677BE3}" sibTransId="{8B510488-EA87-4F74-8BE8-344F8C9ABCF1}"/>
    <dgm:cxn modelId="{643B1839-40AF-4145-8F83-F08F9E6ABB0C}" type="presParOf" srcId="{DC67F045-BB6D-46F6-BC09-AEEF374420FC}" destId="{0AE2EA0A-0E7C-4A40-95B5-8DCCE6F6F0CC}" srcOrd="0" destOrd="0" presId="urn:microsoft.com/office/officeart/2018/2/layout/IconLabelList"/>
    <dgm:cxn modelId="{70AC56B8-82A3-4EF0-BE7D-181BD9BA212D}" type="presParOf" srcId="{0AE2EA0A-0E7C-4A40-95B5-8DCCE6F6F0CC}" destId="{655D7A92-E8C4-4755-A3FA-4CF54A3049EA}" srcOrd="0" destOrd="0" presId="urn:microsoft.com/office/officeart/2018/2/layout/IconLabelList"/>
    <dgm:cxn modelId="{E835276F-7DD7-458F-B782-80FC724F8261}" type="presParOf" srcId="{0AE2EA0A-0E7C-4A40-95B5-8DCCE6F6F0CC}" destId="{6B4BCA32-F18F-41D6-9B33-E95633AE5A2B}" srcOrd="1" destOrd="0" presId="urn:microsoft.com/office/officeart/2018/2/layout/IconLabelList"/>
    <dgm:cxn modelId="{D851131B-40A6-4F48-93DB-ECC39538753E}" type="presParOf" srcId="{0AE2EA0A-0E7C-4A40-95B5-8DCCE6F6F0CC}" destId="{F8672F96-4DED-4C21-964F-C03B1CD9BD5C}" srcOrd="2" destOrd="0" presId="urn:microsoft.com/office/officeart/2018/2/layout/IconLabelList"/>
    <dgm:cxn modelId="{6CB1A8B9-8A05-4B41-8285-A5B7220B4350}" type="presParOf" srcId="{DC67F045-BB6D-46F6-BC09-AEEF374420FC}" destId="{6AD18757-0BEB-4176-B8A9-B2C0E826F77E}" srcOrd="1" destOrd="0" presId="urn:microsoft.com/office/officeart/2018/2/layout/IconLabelList"/>
    <dgm:cxn modelId="{4D744220-0021-4576-B382-68DCF0B474E2}" type="presParOf" srcId="{DC67F045-BB6D-46F6-BC09-AEEF374420FC}" destId="{48C971C4-2AC8-4190-88F2-22FF6D425EE2}" srcOrd="2" destOrd="0" presId="urn:microsoft.com/office/officeart/2018/2/layout/IconLabelList"/>
    <dgm:cxn modelId="{B32D557E-0145-4583-AB24-156BE5AE7984}" type="presParOf" srcId="{48C971C4-2AC8-4190-88F2-22FF6D425EE2}" destId="{1D18F4F5-E8C4-46B6-849F-B389C333381E}" srcOrd="0" destOrd="0" presId="urn:microsoft.com/office/officeart/2018/2/layout/IconLabelList"/>
    <dgm:cxn modelId="{0E7C41C0-45D6-4734-B5FB-1BE5BA58231C}" type="presParOf" srcId="{48C971C4-2AC8-4190-88F2-22FF6D425EE2}" destId="{A952F18B-7C9A-40BA-9A32-DCE09CB16160}" srcOrd="1" destOrd="0" presId="urn:microsoft.com/office/officeart/2018/2/layout/IconLabelList"/>
    <dgm:cxn modelId="{DE3D547D-87B3-42D6-BBC3-A24050DF4AAC}" type="presParOf" srcId="{48C971C4-2AC8-4190-88F2-22FF6D425EE2}" destId="{409868A4-46A9-42D5-87A2-230ECB3905AB}" srcOrd="2" destOrd="0" presId="urn:microsoft.com/office/officeart/2018/2/layout/IconLabelList"/>
    <dgm:cxn modelId="{BDB7C550-571B-425A-BE36-53CE54C96449}" type="presParOf" srcId="{DC67F045-BB6D-46F6-BC09-AEEF374420FC}" destId="{EEA1D80C-B2E7-4A9E-A89D-4BF34EF43CFF}" srcOrd="3" destOrd="0" presId="urn:microsoft.com/office/officeart/2018/2/layout/IconLabelList"/>
    <dgm:cxn modelId="{73B841AF-77A2-4C8B-96C5-60F321519980}" type="presParOf" srcId="{DC67F045-BB6D-46F6-BC09-AEEF374420FC}" destId="{8B996057-67EC-4B40-9773-1E6C6FE59AD3}" srcOrd="4" destOrd="0" presId="urn:microsoft.com/office/officeart/2018/2/layout/IconLabelList"/>
    <dgm:cxn modelId="{300F9B2E-7ADD-4E77-9C49-93A450BAADAD}" type="presParOf" srcId="{8B996057-67EC-4B40-9773-1E6C6FE59AD3}" destId="{195AEC76-E91D-4793-A306-5B827D3507C4}" srcOrd="0" destOrd="0" presId="urn:microsoft.com/office/officeart/2018/2/layout/IconLabelList"/>
    <dgm:cxn modelId="{F10A1F25-55E1-41A1-B590-EB92755ECA1B}" type="presParOf" srcId="{8B996057-67EC-4B40-9773-1E6C6FE59AD3}" destId="{8E254B97-4393-4591-A280-DF846AC8CF77}" srcOrd="1" destOrd="0" presId="urn:microsoft.com/office/officeart/2018/2/layout/IconLabelList"/>
    <dgm:cxn modelId="{A1DF5233-16ED-4537-A676-61C879CEF757}" type="presParOf" srcId="{8B996057-67EC-4B40-9773-1E6C6FE59AD3}" destId="{1F9FCC6F-60E3-4B8A-8475-8EC9B866322F}"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ED4149-B317-46A3-9612-BB1055EB5762}"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A1631B74-E6C6-45D5-983E-1698AE984DF2}">
      <dgm:prSet/>
      <dgm:spPr/>
      <dgm:t>
        <a:bodyPr/>
        <a:lstStyle/>
        <a:p>
          <a:r>
            <a:rPr lang="en-US" dirty="0"/>
            <a:t>Develop an event schedule</a:t>
          </a:r>
        </a:p>
      </dgm:t>
    </dgm:pt>
    <dgm:pt modelId="{506D85A3-6FED-49D8-A0C8-FB452DEF535E}" type="parTrans" cxnId="{3EC457E7-54E6-4704-A041-FA1EA172918C}">
      <dgm:prSet/>
      <dgm:spPr/>
      <dgm:t>
        <a:bodyPr/>
        <a:lstStyle/>
        <a:p>
          <a:endParaRPr lang="en-US"/>
        </a:p>
      </dgm:t>
    </dgm:pt>
    <dgm:pt modelId="{DA4CE735-F5ED-492C-9CC1-4D5C49AE5215}" type="sibTrans" cxnId="{3EC457E7-54E6-4704-A041-FA1EA172918C}">
      <dgm:prSet phldrT="01" phldr="0"/>
      <dgm:spPr/>
      <dgm:t>
        <a:bodyPr/>
        <a:lstStyle/>
        <a:p>
          <a:r>
            <a:rPr lang="en-US"/>
            <a:t>01</a:t>
          </a:r>
        </a:p>
      </dgm:t>
    </dgm:pt>
    <dgm:pt modelId="{E73EB9E5-9046-4089-8FFB-A70D8654268F}">
      <dgm:prSet/>
      <dgm:spPr/>
      <dgm:t>
        <a:bodyPr/>
        <a:lstStyle/>
        <a:p>
          <a:r>
            <a:rPr lang="en-US"/>
            <a:t>Ensure all logistics are in place (venue setup, AV equipment)</a:t>
          </a:r>
        </a:p>
      </dgm:t>
    </dgm:pt>
    <dgm:pt modelId="{A5A64F0F-56FA-42E3-A36F-CC6955541DD4}" type="parTrans" cxnId="{C3147ECC-09E6-4788-8BC0-8749BD24F191}">
      <dgm:prSet/>
      <dgm:spPr/>
      <dgm:t>
        <a:bodyPr/>
        <a:lstStyle/>
        <a:p>
          <a:endParaRPr lang="en-US"/>
        </a:p>
      </dgm:t>
    </dgm:pt>
    <dgm:pt modelId="{5D92106C-959C-4152-8614-6ED17451C458}" type="sibTrans" cxnId="{C3147ECC-09E6-4788-8BC0-8749BD24F191}">
      <dgm:prSet phldrT="02" phldr="0"/>
      <dgm:spPr/>
      <dgm:t>
        <a:bodyPr/>
        <a:lstStyle/>
        <a:p>
          <a:r>
            <a:rPr lang="en-US"/>
            <a:t>02</a:t>
          </a:r>
        </a:p>
      </dgm:t>
    </dgm:pt>
    <dgm:pt modelId="{2F367B42-9BF3-41EC-8E33-FF4A0041C417}">
      <dgm:prSet/>
      <dgm:spPr/>
      <dgm:t>
        <a:bodyPr/>
        <a:lstStyle/>
        <a:p>
          <a:r>
            <a:rPr lang="en-US"/>
            <a:t>Have a contingency plan for potential issues</a:t>
          </a:r>
        </a:p>
      </dgm:t>
    </dgm:pt>
    <dgm:pt modelId="{F5E8968A-60EF-4F95-815B-7563C083A682}" type="parTrans" cxnId="{AD2200A0-7036-4B32-8CCF-3816DCFDC735}">
      <dgm:prSet/>
      <dgm:spPr/>
      <dgm:t>
        <a:bodyPr/>
        <a:lstStyle/>
        <a:p>
          <a:endParaRPr lang="en-US"/>
        </a:p>
      </dgm:t>
    </dgm:pt>
    <dgm:pt modelId="{B3E8BD5F-EBCB-4EB4-B036-73E832EDCC5B}" type="sibTrans" cxnId="{AD2200A0-7036-4B32-8CCF-3816DCFDC735}">
      <dgm:prSet phldrT="03" phldr="0"/>
      <dgm:spPr/>
      <dgm:t>
        <a:bodyPr/>
        <a:lstStyle/>
        <a:p>
          <a:r>
            <a:rPr lang="en-US"/>
            <a:t>03</a:t>
          </a:r>
        </a:p>
      </dgm:t>
    </dgm:pt>
    <dgm:pt modelId="{4CEBC14E-9007-402A-B6AD-ED2748CD6EC1}" type="pres">
      <dgm:prSet presAssocID="{3FED4149-B317-46A3-9612-BB1055EB5762}" presName="Name0" presStyleCnt="0">
        <dgm:presLayoutVars>
          <dgm:animLvl val="lvl"/>
          <dgm:resizeHandles val="exact"/>
        </dgm:presLayoutVars>
      </dgm:prSet>
      <dgm:spPr/>
    </dgm:pt>
    <dgm:pt modelId="{459D4A2E-89B0-4925-A010-05EF19F0A90D}" type="pres">
      <dgm:prSet presAssocID="{A1631B74-E6C6-45D5-983E-1698AE984DF2}" presName="compositeNode" presStyleCnt="0">
        <dgm:presLayoutVars>
          <dgm:bulletEnabled val="1"/>
        </dgm:presLayoutVars>
      </dgm:prSet>
      <dgm:spPr/>
    </dgm:pt>
    <dgm:pt modelId="{4145861A-2F14-464D-A6C8-1286DEF9A1EE}" type="pres">
      <dgm:prSet presAssocID="{A1631B74-E6C6-45D5-983E-1698AE984DF2}" presName="bgRect" presStyleLbl="alignNode1" presStyleIdx="0" presStyleCnt="3"/>
      <dgm:spPr/>
    </dgm:pt>
    <dgm:pt modelId="{058B5FB1-6358-4A85-BE05-030ECD831768}" type="pres">
      <dgm:prSet presAssocID="{DA4CE735-F5ED-492C-9CC1-4D5C49AE5215}" presName="sibTransNodeRect" presStyleLbl="alignNode1" presStyleIdx="0" presStyleCnt="3">
        <dgm:presLayoutVars>
          <dgm:chMax val="0"/>
          <dgm:bulletEnabled val="1"/>
        </dgm:presLayoutVars>
      </dgm:prSet>
      <dgm:spPr/>
    </dgm:pt>
    <dgm:pt modelId="{E39AD5A0-2A0D-41F9-8414-B6CF7F7945A0}" type="pres">
      <dgm:prSet presAssocID="{A1631B74-E6C6-45D5-983E-1698AE984DF2}" presName="nodeRect" presStyleLbl="alignNode1" presStyleIdx="0" presStyleCnt="3">
        <dgm:presLayoutVars>
          <dgm:bulletEnabled val="1"/>
        </dgm:presLayoutVars>
      </dgm:prSet>
      <dgm:spPr/>
    </dgm:pt>
    <dgm:pt modelId="{55245153-69D0-41D0-A1E5-C6498AFD78EC}" type="pres">
      <dgm:prSet presAssocID="{DA4CE735-F5ED-492C-9CC1-4D5C49AE5215}" presName="sibTrans" presStyleCnt="0"/>
      <dgm:spPr/>
    </dgm:pt>
    <dgm:pt modelId="{BAAB3180-95E7-4445-9C48-45C737760D57}" type="pres">
      <dgm:prSet presAssocID="{E73EB9E5-9046-4089-8FFB-A70D8654268F}" presName="compositeNode" presStyleCnt="0">
        <dgm:presLayoutVars>
          <dgm:bulletEnabled val="1"/>
        </dgm:presLayoutVars>
      </dgm:prSet>
      <dgm:spPr/>
    </dgm:pt>
    <dgm:pt modelId="{75FEEB1C-1B13-436F-A458-7DF833CE02E7}" type="pres">
      <dgm:prSet presAssocID="{E73EB9E5-9046-4089-8FFB-A70D8654268F}" presName="bgRect" presStyleLbl="alignNode1" presStyleIdx="1" presStyleCnt="3"/>
      <dgm:spPr/>
    </dgm:pt>
    <dgm:pt modelId="{35BCBE53-AF0D-4926-BDB3-C66BAF543ECF}" type="pres">
      <dgm:prSet presAssocID="{5D92106C-959C-4152-8614-6ED17451C458}" presName="sibTransNodeRect" presStyleLbl="alignNode1" presStyleIdx="1" presStyleCnt="3">
        <dgm:presLayoutVars>
          <dgm:chMax val="0"/>
          <dgm:bulletEnabled val="1"/>
        </dgm:presLayoutVars>
      </dgm:prSet>
      <dgm:spPr/>
    </dgm:pt>
    <dgm:pt modelId="{51F65BF0-9E16-4363-814E-7092BA558636}" type="pres">
      <dgm:prSet presAssocID="{E73EB9E5-9046-4089-8FFB-A70D8654268F}" presName="nodeRect" presStyleLbl="alignNode1" presStyleIdx="1" presStyleCnt="3">
        <dgm:presLayoutVars>
          <dgm:bulletEnabled val="1"/>
        </dgm:presLayoutVars>
      </dgm:prSet>
      <dgm:spPr/>
    </dgm:pt>
    <dgm:pt modelId="{A52AF716-9220-4B24-9C17-88C4F3A9FF45}" type="pres">
      <dgm:prSet presAssocID="{5D92106C-959C-4152-8614-6ED17451C458}" presName="sibTrans" presStyleCnt="0"/>
      <dgm:spPr/>
    </dgm:pt>
    <dgm:pt modelId="{1FDBBB07-93BB-4061-8968-0759AA49C237}" type="pres">
      <dgm:prSet presAssocID="{2F367B42-9BF3-41EC-8E33-FF4A0041C417}" presName="compositeNode" presStyleCnt="0">
        <dgm:presLayoutVars>
          <dgm:bulletEnabled val="1"/>
        </dgm:presLayoutVars>
      </dgm:prSet>
      <dgm:spPr/>
    </dgm:pt>
    <dgm:pt modelId="{DE6DEBDA-BE99-4E83-B7DF-4446B441E744}" type="pres">
      <dgm:prSet presAssocID="{2F367B42-9BF3-41EC-8E33-FF4A0041C417}" presName="bgRect" presStyleLbl="alignNode1" presStyleIdx="2" presStyleCnt="3"/>
      <dgm:spPr/>
    </dgm:pt>
    <dgm:pt modelId="{58A655B1-5605-40B4-888E-D71F79F5AD7D}" type="pres">
      <dgm:prSet presAssocID="{B3E8BD5F-EBCB-4EB4-B036-73E832EDCC5B}" presName="sibTransNodeRect" presStyleLbl="alignNode1" presStyleIdx="2" presStyleCnt="3">
        <dgm:presLayoutVars>
          <dgm:chMax val="0"/>
          <dgm:bulletEnabled val="1"/>
        </dgm:presLayoutVars>
      </dgm:prSet>
      <dgm:spPr/>
    </dgm:pt>
    <dgm:pt modelId="{DE4AC289-E9FA-41BD-BAD7-29780C29D704}" type="pres">
      <dgm:prSet presAssocID="{2F367B42-9BF3-41EC-8E33-FF4A0041C417}" presName="nodeRect" presStyleLbl="alignNode1" presStyleIdx="2" presStyleCnt="3">
        <dgm:presLayoutVars>
          <dgm:bulletEnabled val="1"/>
        </dgm:presLayoutVars>
      </dgm:prSet>
      <dgm:spPr/>
    </dgm:pt>
  </dgm:ptLst>
  <dgm:cxnLst>
    <dgm:cxn modelId="{6E4DB802-EFA9-4AA0-9828-9B3183D261C8}" type="presOf" srcId="{5D92106C-959C-4152-8614-6ED17451C458}" destId="{35BCBE53-AF0D-4926-BDB3-C66BAF543ECF}" srcOrd="0" destOrd="0" presId="urn:microsoft.com/office/officeart/2016/7/layout/LinearBlockProcessNumbered"/>
    <dgm:cxn modelId="{2401F31C-A300-4164-B045-182EFD180804}" type="presOf" srcId="{3FED4149-B317-46A3-9612-BB1055EB5762}" destId="{4CEBC14E-9007-402A-B6AD-ED2748CD6EC1}" srcOrd="0" destOrd="0" presId="urn:microsoft.com/office/officeart/2016/7/layout/LinearBlockProcessNumbered"/>
    <dgm:cxn modelId="{E5DF9F38-22F4-4325-9BFA-FC67F8E80439}" type="presOf" srcId="{A1631B74-E6C6-45D5-983E-1698AE984DF2}" destId="{4145861A-2F14-464D-A6C8-1286DEF9A1EE}" srcOrd="0" destOrd="0" presId="urn:microsoft.com/office/officeart/2016/7/layout/LinearBlockProcessNumbered"/>
    <dgm:cxn modelId="{82B9833A-B748-4DB3-911C-3F347E419FD9}" type="presOf" srcId="{2F367B42-9BF3-41EC-8E33-FF4A0041C417}" destId="{DE6DEBDA-BE99-4E83-B7DF-4446B441E744}" srcOrd="0" destOrd="0" presId="urn:microsoft.com/office/officeart/2016/7/layout/LinearBlockProcessNumbered"/>
    <dgm:cxn modelId="{1585EE71-EB38-46BF-9416-6FCA20D196F1}" type="presOf" srcId="{E73EB9E5-9046-4089-8FFB-A70D8654268F}" destId="{75FEEB1C-1B13-436F-A458-7DF833CE02E7}" srcOrd="0" destOrd="0" presId="urn:microsoft.com/office/officeart/2016/7/layout/LinearBlockProcessNumbered"/>
    <dgm:cxn modelId="{A9981E9F-D0CB-4A2A-937D-B0EB219B1B06}" type="presOf" srcId="{B3E8BD5F-EBCB-4EB4-B036-73E832EDCC5B}" destId="{58A655B1-5605-40B4-888E-D71F79F5AD7D}" srcOrd="0" destOrd="0" presId="urn:microsoft.com/office/officeart/2016/7/layout/LinearBlockProcessNumbered"/>
    <dgm:cxn modelId="{AD2200A0-7036-4B32-8CCF-3816DCFDC735}" srcId="{3FED4149-B317-46A3-9612-BB1055EB5762}" destId="{2F367B42-9BF3-41EC-8E33-FF4A0041C417}" srcOrd="2" destOrd="0" parTransId="{F5E8968A-60EF-4F95-815B-7563C083A682}" sibTransId="{B3E8BD5F-EBCB-4EB4-B036-73E832EDCC5B}"/>
    <dgm:cxn modelId="{BD040EC2-E93E-4532-8681-46D7FBFAEA6E}" type="presOf" srcId="{A1631B74-E6C6-45D5-983E-1698AE984DF2}" destId="{E39AD5A0-2A0D-41F9-8414-B6CF7F7945A0}" srcOrd="1" destOrd="0" presId="urn:microsoft.com/office/officeart/2016/7/layout/LinearBlockProcessNumbered"/>
    <dgm:cxn modelId="{C3147ECC-09E6-4788-8BC0-8749BD24F191}" srcId="{3FED4149-B317-46A3-9612-BB1055EB5762}" destId="{E73EB9E5-9046-4089-8FFB-A70D8654268F}" srcOrd="1" destOrd="0" parTransId="{A5A64F0F-56FA-42E3-A36F-CC6955541DD4}" sibTransId="{5D92106C-959C-4152-8614-6ED17451C458}"/>
    <dgm:cxn modelId="{B2DACCE6-79AA-48CD-9C92-B9F32B5A0648}" type="presOf" srcId="{2F367B42-9BF3-41EC-8E33-FF4A0041C417}" destId="{DE4AC289-E9FA-41BD-BAD7-29780C29D704}" srcOrd="1" destOrd="0" presId="urn:microsoft.com/office/officeart/2016/7/layout/LinearBlockProcessNumbered"/>
    <dgm:cxn modelId="{3EC457E7-54E6-4704-A041-FA1EA172918C}" srcId="{3FED4149-B317-46A3-9612-BB1055EB5762}" destId="{A1631B74-E6C6-45D5-983E-1698AE984DF2}" srcOrd="0" destOrd="0" parTransId="{506D85A3-6FED-49D8-A0C8-FB452DEF535E}" sibTransId="{DA4CE735-F5ED-492C-9CC1-4D5C49AE5215}"/>
    <dgm:cxn modelId="{2AF952F7-2E9B-45A1-9558-796715A46526}" type="presOf" srcId="{DA4CE735-F5ED-492C-9CC1-4D5C49AE5215}" destId="{058B5FB1-6358-4A85-BE05-030ECD831768}" srcOrd="0" destOrd="0" presId="urn:microsoft.com/office/officeart/2016/7/layout/LinearBlockProcessNumbered"/>
    <dgm:cxn modelId="{97A628F8-EB23-47A1-9B29-3AF4D6D557F0}" type="presOf" srcId="{E73EB9E5-9046-4089-8FFB-A70D8654268F}" destId="{51F65BF0-9E16-4363-814E-7092BA558636}" srcOrd="1" destOrd="0" presId="urn:microsoft.com/office/officeart/2016/7/layout/LinearBlockProcessNumbered"/>
    <dgm:cxn modelId="{23CEDD41-2C5C-4CB0-8710-B5BA1798B19E}" type="presParOf" srcId="{4CEBC14E-9007-402A-B6AD-ED2748CD6EC1}" destId="{459D4A2E-89B0-4925-A010-05EF19F0A90D}" srcOrd="0" destOrd="0" presId="urn:microsoft.com/office/officeart/2016/7/layout/LinearBlockProcessNumbered"/>
    <dgm:cxn modelId="{D25D7F9E-F01E-48C2-AB54-0E13FC478144}" type="presParOf" srcId="{459D4A2E-89B0-4925-A010-05EF19F0A90D}" destId="{4145861A-2F14-464D-A6C8-1286DEF9A1EE}" srcOrd="0" destOrd="0" presId="urn:microsoft.com/office/officeart/2016/7/layout/LinearBlockProcessNumbered"/>
    <dgm:cxn modelId="{E08F454F-C501-4687-90F1-FC434A869273}" type="presParOf" srcId="{459D4A2E-89B0-4925-A010-05EF19F0A90D}" destId="{058B5FB1-6358-4A85-BE05-030ECD831768}" srcOrd="1" destOrd="0" presId="urn:microsoft.com/office/officeart/2016/7/layout/LinearBlockProcessNumbered"/>
    <dgm:cxn modelId="{0EC0D65A-49B0-4624-A8F1-2DEF6E61E279}" type="presParOf" srcId="{459D4A2E-89B0-4925-A010-05EF19F0A90D}" destId="{E39AD5A0-2A0D-41F9-8414-B6CF7F7945A0}" srcOrd="2" destOrd="0" presId="urn:microsoft.com/office/officeart/2016/7/layout/LinearBlockProcessNumbered"/>
    <dgm:cxn modelId="{8C467BBD-2273-46CE-A6C8-0439B56C1CE8}" type="presParOf" srcId="{4CEBC14E-9007-402A-B6AD-ED2748CD6EC1}" destId="{55245153-69D0-41D0-A1E5-C6498AFD78EC}" srcOrd="1" destOrd="0" presId="urn:microsoft.com/office/officeart/2016/7/layout/LinearBlockProcessNumbered"/>
    <dgm:cxn modelId="{F2F07F15-3A51-4FDE-BD25-63CCAE7E1EC0}" type="presParOf" srcId="{4CEBC14E-9007-402A-B6AD-ED2748CD6EC1}" destId="{BAAB3180-95E7-4445-9C48-45C737760D57}" srcOrd="2" destOrd="0" presId="urn:microsoft.com/office/officeart/2016/7/layout/LinearBlockProcessNumbered"/>
    <dgm:cxn modelId="{5C17DF1F-3C7F-4138-9FD4-2B9BBBB03266}" type="presParOf" srcId="{BAAB3180-95E7-4445-9C48-45C737760D57}" destId="{75FEEB1C-1B13-436F-A458-7DF833CE02E7}" srcOrd="0" destOrd="0" presId="urn:microsoft.com/office/officeart/2016/7/layout/LinearBlockProcessNumbered"/>
    <dgm:cxn modelId="{7950F9A6-B138-4B61-B092-9D3B2EA83066}" type="presParOf" srcId="{BAAB3180-95E7-4445-9C48-45C737760D57}" destId="{35BCBE53-AF0D-4926-BDB3-C66BAF543ECF}" srcOrd="1" destOrd="0" presId="urn:microsoft.com/office/officeart/2016/7/layout/LinearBlockProcessNumbered"/>
    <dgm:cxn modelId="{C68376C5-B3F2-475B-B215-6292353FC9F7}" type="presParOf" srcId="{BAAB3180-95E7-4445-9C48-45C737760D57}" destId="{51F65BF0-9E16-4363-814E-7092BA558636}" srcOrd="2" destOrd="0" presId="urn:microsoft.com/office/officeart/2016/7/layout/LinearBlockProcessNumbered"/>
    <dgm:cxn modelId="{86430532-8D51-4006-B27C-065719D303F9}" type="presParOf" srcId="{4CEBC14E-9007-402A-B6AD-ED2748CD6EC1}" destId="{A52AF716-9220-4B24-9C17-88C4F3A9FF45}" srcOrd="3" destOrd="0" presId="urn:microsoft.com/office/officeart/2016/7/layout/LinearBlockProcessNumbered"/>
    <dgm:cxn modelId="{37C0A114-2757-4100-A22E-B98D217968D2}" type="presParOf" srcId="{4CEBC14E-9007-402A-B6AD-ED2748CD6EC1}" destId="{1FDBBB07-93BB-4061-8968-0759AA49C237}" srcOrd="4" destOrd="0" presId="urn:microsoft.com/office/officeart/2016/7/layout/LinearBlockProcessNumbered"/>
    <dgm:cxn modelId="{BF2450A4-FA65-4809-938A-A5E7B7DDB6E8}" type="presParOf" srcId="{1FDBBB07-93BB-4061-8968-0759AA49C237}" destId="{DE6DEBDA-BE99-4E83-B7DF-4446B441E744}" srcOrd="0" destOrd="0" presId="urn:microsoft.com/office/officeart/2016/7/layout/LinearBlockProcessNumbered"/>
    <dgm:cxn modelId="{B3AE8C48-659A-4F28-AC22-179DE267FB4B}" type="presParOf" srcId="{1FDBBB07-93BB-4061-8968-0759AA49C237}" destId="{58A655B1-5605-40B4-888E-D71F79F5AD7D}" srcOrd="1" destOrd="0" presId="urn:microsoft.com/office/officeart/2016/7/layout/LinearBlockProcessNumbered"/>
    <dgm:cxn modelId="{911B7600-2215-4ED3-9500-AC1B68344688}" type="presParOf" srcId="{1FDBBB07-93BB-4061-8968-0759AA49C237}" destId="{DE4AC289-E9FA-41BD-BAD7-29780C29D704}"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0BC920-C5F0-4758-92F6-739A02516C8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A45DFDD-D315-4E41-BE16-56F165A07928}">
      <dgm:prSet/>
      <dgm:spPr/>
      <dgm:t>
        <a:bodyPr/>
        <a:lstStyle/>
        <a:p>
          <a:pPr>
            <a:defRPr cap="all"/>
          </a:pPr>
          <a:r>
            <a:rPr lang="en-US" dirty="0"/>
            <a:t>Collect feedback from attendees and volunteers</a:t>
          </a:r>
        </a:p>
      </dgm:t>
    </dgm:pt>
    <dgm:pt modelId="{EB5D4A53-FA7B-4499-9FCC-A8F750233F9F}" type="parTrans" cxnId="{F80E17B2-2D49-4C50-82AB-FFAC4E297CAE}">
      <dgm:prSet/>
      <dgm:spPr/>
      <dgm:t>
        <a:bodyPr/>
        <a:lstStyle/>
        <a:p>
          <a:endParaRPr lang="en-US"/>
        </a:p>
      </dgm:t>
    </dgm:pt>
    <dgm:pt modelId="{142AF7EA-3D61-4BB4-8A2D-1B99F2739D40}" type="sibTrans" cxnId="{F80E17B2-2D49-4C50-82AB-FFAC4E297CAE}">
      <dgm:prSet/>
      <dgm:spPr/>
      <dgm:t>
        <a:bodyPr/>
        <a:lstStyle/>
        <a:p>
          <a:endParaRPr lang="en-US"/>
        </a:p>
      </dgm:t>
    </dgm:pt>
    <dgm:pt modelId="{F6810829-219C-4DF0-B5C7-043574BC6C1F}">
      <dgm:prSet/>
      <dgm:spPr/>
      <dgm:t>
        <a:bodyPr/>
        <a:lstStyle/>
        <a:p>
          <a:pPr>
            <a:defRPr cap="all"/>
          </a:pPr>
          <a:r>
            <a:rPr lang="en-US"/>
            <a:t>Analyze what worked and what didn’t</a:t>
          </a:r>
        </a:p>
      </dgm:t>
    </dgm:pt>
    <dgm:pt modelId="{52483D19-FB27-49C2-ABC8-9E89C62F1D73}" type="parTrans" cxnId="{48FEE476-680B-4345-A142-A1A489381064}">
      <dgm:prSet/>
      <dgm:spPr/>
      <dgm:t>
        <a:bodyPr/>
        <a:lstStyle/>
        <a:p>
          <a:endParaRPr lang="en-US"/>
        </a:p>
      </dgm:t>
    </dgm:pt>
    <dgm:pt modelId="{580E9BB3-0DEB-4126-B4C9-076DF6EB8A58}" type="sibTrans" cxnId="{48FEE476-680B-4345-A142-A1A489381064}">
      <dgm:prSet/>
      <dgm:spPr/>
      <dgm:t>
        <a:bodyPr/>
        <a:lstStyle/>
        <a:p>
          <a:endParaRPr lang="en-US"/>
        </a:p>
      </dgm:t>
    </dgm:pt>
    <dgm:pt modelId="{89239888-0DA6-4C0F-9C47-3148A5576FE4}">
      <dgm:prSet/>
      <dgm:spPr/>
      <dgm:t>
        <a:bodyPr/>
        <a:lstStyle/>
        <a:p>
          <a:pPr>
            <a:defRPr cap="all"/>
          </a:pPr>
          <a:r>
            <a:rPr lang="en-US"/>
            <a:t>Use insights to improve future events</a:t>
          </a:r>
        </a:p>
      </dgm:t>
    </dgm:pt>
    <dgm:pt modelId="{F9866568-9F5C-4745-8240-992E37F4ED4D}" type="parTrans" cxnId="{EE947EB9-FD38-4BA4-9D38-F80D441E844C}">
      <dgm:prSet/>
      <dgm:spPr/>
      <dgm:t>
        <a:bodyPr/>
        <a:lstStyle/>
        <a:p>
          <a:endParaRPr lang="en-US"/>
        </a:p>
      </dgm:t>
    </dgm:pt>
    <dgm:pt modelId="{32895E55-EF9B-4024-AD66-DC86A8B4B301}" type="sibTrans" cxnId="{EE947EB9-FD38-4BA4-9D38-F80D441E844C}">
      <dgm:prSet/>
      <dgm:spPr/>
      <dgm:t>
        <a:bodyPr/>
        <a:lstStyle/>
        <a:p>
          <a:endParaRPr lang="en-US"/>
        </a:p>
      </dgm:t>
    </dgm:pt>
    <dgm:pt modelId="{CC644652-C74A-4313-AC69-39364B04257F}" type="pres">
      <dgm:prSet presAssocID="{560BC920-C5F0-4758-92F6-739A02516C8D}" presName="root" presStyleCnt="0">
        <dgm:presLayoutVars>
          <dgm:dir/>
          <dgm:resizeHandles val="exact"/>
        </dgm:presLayoutVars>
      </dgm:prSet>
      <dgm:spPr/>
    </dgm:pt>
    <dgm:pt modelId="{846CF894-5E34-452E-B524-0D109EB0B89B}" type="pres">
      <dgm:prSet presAssocID="{7A45DFDD-D315-4E41-BE16-56F165A07928}" presName="compNode" presStyleCnt="0"/>
      <dgm:spPr/>
    </dgm:pt>
    <dgm:pt modelId="{107724AA-F89C-4815-AC34-A608418C8102}" type="pres">
      <dgm:prSet presAssocID="{7A45DFDD-D315-4E41-BE16-56F165A07928}" presName="iconBgRect" presStyleLbl="bgShp" presStyleIdx="0" presStyleCnt="3"/>
      <dgm:spPr>
        <a:prstGeom prst="round2DiagRect">
          <a:avLst>
            <a:gd name="adj1" fmla="val 29727"/>
            <a:gd name="adj2" fmla="val 0"/>
          </a:avLst>
        </a:prstGeom>
      </dgm:spPr>
    </dgm:pt>
    <dgm:pt modelId="{3D48FA72-16C0-499F-86F3-83178275F5DE}" type="pres">
      <dgm:prSet presAssocID="{7A45DFDD-D315-4E41-BE16-56F165A0792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38FF942C-34F3-4822-97D5-CDC1258DCFE8}" type="pres">
      <dgm:prSet presAssocID="{7A45DFDD-D315-4E41-BE16-56F165A07928}" presName="spaceRect" presStyleCnt="0"/>
      <dgm:spPr/>
    </dgm:pt>
    <dgm:pt modelId="{590F5514-5920-4DC4-AABE-2DA62D6E2926}" type="pres">
      <dgm:prSet presAssocID="{7A45DFDD-D315-4E41-BE16-56F165A07928}" presName="textRect" presStyleLbl="revTx" presStyleIdx="0" presStyleCnt="3">
        <dgm:presLayoutVars>
          <dgm:chMax val="1"/>
          <dgm:chPref val="1"/>
        </dgm:presLayoutVars>
      </dgm:prSet>
      <dgm:spPr/>
    </dgm:pt>
    <dgm:pt modelId="{8CD561EB-3BBE-4B78-BA49-4C2BD9EBB2B6}" type="pres">
      <dgm:prSet presAssocID="{142AF7EA-3D61-4BB4-8A2D-1B99F2739D40}" presName="sibTrans" presStyleCnt="0"/>
      <dgm:spPr/>
    </dgm:pt>
    <dgm:pt modelId="{0C539581-1C6C-449D-8D2E-BFE4DA5A311B}" type="pres">
      <dgm:prSet presAssocID="{F6810829-219C-4DF0-B5C7-043574BC6C1F}" presName="compNode" presStyleCnt="0"/>
      <dgm:spPr/>
    </dgm:pt>
    <dgm:pt modelId="{4830D10C-F892-4312-B8A9-DC384CE952DB}" type="pres">
      <dgm:prSet presAssocID="{F6810829-219C-4DF0-B5C7-043574BC6C1F}" presName="iconBgRect" presStyleLbl="bgShp" presStyleIdx="1" presStyleCnt="3"/>
      <dgm:spPr>
        <a:prstGeom prst="round2DiagRect">
          <a:avLst>
            <a:gd name="adj1" fmla="val 29727"/>
            <a:gd name="adj2" fmla="val 0"/>
          </a:avLst>
        </a:prstGeom>
      </dgm:spPr>
    </dgm:pt>
    <dgm:pt modelId="{75617F86-6D5C-421D-820D-F2DC66BFFC42}" type="pres">
      <dgm:prSet presAssocID="{F6810829-219C-4DF0-B5C7-043574BC6C1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656D4BED-D6B6-4E61-81B1-D90F9CD4F4FA}" type="pres">
      <dgm:prSet presAssocID="{F6810829-219C-4DF0-B5C7-043574BC6C1F}" presName="spaceRect" presStyleCnt="0"/>
      <dgm:spPr/>
    </dgm:pt>
    <dgm:pt modelId="{66595189-F912-4316-96F8-2D384ED875C2}" type="pres">
      <dgm:prSet presAssocID="{F6810829-219C-4DF0-B5C7-043574BC6C1F}" presName="textRect" presStyleLbl="revTx" presStyleIdx="1" presStyleCnt="3">
        <dgm:presLayoutVars>
          <dgm:chMax val="1"/>
          <dgm:chPref val="1"/>
        </dgm:presLayoutVars>
      </dgm:prSet>
      <dgm:spPr/>
    </dgm:pt>
    <dgm:pt modelId="{9CC9E781-5833-4925-A89C-7AC78CE51AA7}" type="pres">
      <dgm:prSet presAssocID="{580E9BB3-0DEB-4126-B4C9-076DF6EB8A58}" presName="sibTrans" presStyleCnt="0"/>
      <dgm:spPr/>
    </dgm:pt>
    <dgm:pt modelId="{0A56D233-2AC4-460D-B095-8BAE33761005}" type="pres">
      <dgm:prSet presAssocID="{89239888-0DA6-4C0F-9C47-3148A5576FE4}" presName="compNode" presStyleCnt="0"/>
      <dgm:spPr/>
    </dgm:pt>
    <dgm:pt modelId="{EA17FA81-8FB5-4374-806E-E38815572093}" type="pres">
      <dgm:prSet presAssocID="{89239888-0DA6-4C0F-9C47-3148A5576FE4}" presName="iconBgRect" presStyleLbl="bgShp" presStyleIdx="2" presStyleCnt="3"/>
      <dgm:spPr>
        <a:prstGeom prst="round2DiagRect">
          <a:avLst>
            <a:gd name="adj1" fmla="val 29727"/>
            <a:gd name="adj2" fmla="val 0"/>
          </a:avLst>
        </a:prstGeom>
      </dgm:spPr>
    </dgm:pt>
    <dgm:pt modelId="{4F402E61-B25B-459F-8390-362CCB173402}" type="pres">
      <dgm:prSet presAssocID="{89239888-0DA6-4C0F-9C47-3148A5576FE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56589CEA-2128-4858-AA7A-D46ED4B42D60}" type="pres">
      <dgm:prSet presAssocID="{89239888-0DA6-4C0F-9C47-3148A5576FE4}" presName="spaceRect" presStyleCnt="0"/>
      <dgm:spPr/>
    </dgm:pt>
    <dgm:pt modelId="{7335B3C9-FCBE-4A33-AD0A-C9D6FC7E3750}" type="pres">
      <dgm:prSet presAssocID="{89239888-0DA6-4C0F-9C47-3148A5576FE4}" presName="textRect" presStyleLbl="revTx" presStyleIdx="2" presStyleCnt="3">
        <dgm:presLayoutVars>
          <dgm:chMax val="1"/>
          <dgm:chPref val="1"/>
        </dgm:presLayoutVars>
      </dgm:prSet>
      <dgm:spPr/>
    </dgm:pt>
  </dgm:ptLst>
  <dgm:cxnLst>
    <dgm:cxn modelId="{CE6BF63B-6255-46A5-B702-037FE50689AA}" type="presOf" srcId="{F6810829-219C-4DF0-B5C7-043574BC6C1F}" destId="{66595189-F912-4316-96F8-2D384ED875C2}" srcOrd="0" destOrd="0" presId="urn:microsoft.com/office/officeart/2018/5/layout/IconLeafLabelList"/>
    <dgm:cxn modelId="{20F22851-C8B2-4A5E-9A29-900F1E17E485}" type="presOf" srcId="{7A45DFDD-D315-4E41-BE16-56F165A07928}" destId="{590F5514-5920-4DC4-AABE-2DA62D6E2926}" srcOrd="0" destOrd="0" presId="urn:microsoft.com/office/officeart/2018/5/layout/IconLeafLabelList"/>
    <dgm:cxn modelId="{48FEE476-680B-4345-A142-A1A489381064}" srcId="{560BC920-C5F0-4758-92F6-739A02516C8D}" destId="{F6810829-219C-4DF0-B5C7-043574BC6C1F}" srcOrd="1" destOrd="0" parTransId="{52483D19-FB27-49C2-ABC8-9E89C62F1D73}" sibTransId="{580E9BB3-0DEB-4126-B4C9-076DF6EB8A58}"/>
    <dgm:cxn modelId="{F80E17B2-2D49-4C50-82AB-FFAC4E297CAE}" srcId="{560BC920-C5F0-4758-92F6-739A02516C8D}" destId="{7A45DFDD-D315-4E41-BE16-56F165A07928}" srcOrd="0" destOrd="0" parTransId="{EB5D4A53-FA7B-4499-9FCC-A8F750233F9F}" sibTransId="{142AF7EA-3D61-4BB4-8A2D-1B99F2739D40}"/>
    <dgm:cxn modelId="{EE947EB9-FD38-4BA4-9D38-F80D441E844C}" srcId="{560BC920-C5F0-4758-92F6-739A02516C8D}" destId="{89239888-0DA6-4C0F-9C47-3148A5576FE4}" srcOrd="2" destOrd="0" parTransId="{F9866568-9F5C-4745-8240-992E37F4ED4D}" sibTransId="{32895E55-EF9B-4024-AD66-DC86A8B4B301}"/>
    <dgm:cxn modelId="{E56DA3C6-718A-4989-AE6E-7A5A17A1FA40}" type="presOf" srcId="{89239888-0DA6-4C0F-9C47-3148A5576FE4}" destId="{7335B3C9-FCBE-4A33-AD0A-C9D6FC7E3750}" srcOrd="0" destOrd="0" presId="urn:microsoft.com/office/officeart/2018/5/layout/IconLeafLabelList"/>
    <dgm:cxn modelId="{8992ADDF-8BB5-4007-84F0-9A095FE56259}" type="presOf" srcId="{560BC920-C5F0-4758-92F6-739A02516C8D}" destId="{CC644652-C74A-4313-AC69-39364B04257F}" srcOrd="0" destOrd="0" presId="urn:microsoft.com/office/officeart/2018/5/layout/IconLeafLabelList"/>
    <dgm:cxn modelId="{6253FB0D-5C56-4913-B470-7A2BE9098396}" type="presParOf" srcId="{CC644652-C74A-4313-AC69-39364B04257F}" destId="{846CF894-5E34-452E-B524-0D109EB0B89B}" srcOrd="0" destOrd="0" presId="urn:microsoft.com/office/officeart/2018/5/layout/IconLeafLabelList"/>
    <dgm:cxn modelId="{B7047F05-B416-47B6-9014-7F752B2F9E25}" type="presParOf" srcId="{846CF894-5E34-452E-B524-0D109EB0B89B}" destId="{107724AA-F89C-4815-AC34-A608418C8102}" srcOrd="0" destOrd="0" presId="urn:microsoft.com/office/officeart/2018/5/layout/IconLeafLabelList"/>
    <dgm:cxn modelId="{3598E244-EEE6-4A7F-B8A1-B94C4372BEBA}" type="presParOf" srcId="{846CF894-5E34-452E-B524-0D109EB0B89B}" destId="{3D48FA72-16C0-499F-86F3-83178275F5DE}" srcOrd="1" destOrd="0" presId="urn:microsoft.com/office/officeart/2018/5/layout/IconLeafLabelList"/>
    <dgm:cxn modelId="{1E2C08DF-426E-4E0D-8A14-032C8116C135}" type="presParOf" srcId="{846CF894-5E34-452E-B524-0D109EB0B89B}" destId="{38FF942C-34F3-4822-97D5-CDC1258DCFE8}" srcOrd="2" destOrd="0" presId="urn:microsoft.com/office/officeart/2018/5/layout/IconLeafLabelList"/>
    <dgm:cxn modelId="{6AC2F671-26BA-4A11-95FD-1CCEE67215EB}" type="presParOf" srcId="{846CF894-5E34-452E-B524-0D109EB0B89B}" destId="{590F5514-5920-4DC4-AABE-2DA62D6E2926}" srcOrd="3" destOrd="0" presId="urn:microsoft.com/office/officeart/2018/5/layout/IconLeafLabelList"/>
    <dgm:cxn modelId="{0008D158-E5A4-4F77-8CA8-5BF8DCEE9174}" type="presParOf" srcId="{CC644652-C74A-4313-AC69-39364B04257F}" destId="{8CD561EB-3BBE-4B78-BA49-4C2BD9EBB2B6}" srcOrd="1" destOrd="0" presId="urn:microsoft.com/office/officeart/2018/5/layout/IconLeafLabelList"/>
    <dgm:cxn modelId="{E09A4550-731A-4267-BC17-DE37177C9799}" type="presParOf" srcId="{CC644652-C74A-4313-AC69-39364B04257F}" destId="{0C539581-1C6C-449D-8D2E-BFE4DA5A311B}" srcOrd="2" destOrd="0" presId="urn:microsoft.com/office/officeart/2018/5/layout/IconLeafLabelList"/>
    <dgm:cxn modelId="{251E64D7-7F4F-4A8E-AFC7-E26B41C1DB02}" type="presParOf" srcId="{0C539581-1C6C-449D-8D2E-BFE4DA5A311B}" destId="{4830D10C-F892-4312-B8A9-DC384CE952DB}" srcOrd="0" destOrd="0" presId="urn:microsoft.com/office/officeart/2018/5/layout/IconLeafLabelList"/>
    <dgm:cxn modelId="{B48528E9-506F-4924-9FBF-531D68351B79}" type="presParOf" srcId="{0C539581-1C6C-449D-8D2E-BFE4DA5A311B}" destId="{75617F86-6D5C-421D-820D-F2DC66BFFC42}" srcOrd="1" destOrd="0" presId="urn:microsoft.com/office/officeart/2018/5/layout/IconLeafLabelList"/>
    <dgm:cxn modelId="{BA7D1076-3620-4BC6-965E-80C73CA82F03}" type="presParOf" srcId="{0C539581-1C6C-449D-8D2E-BFE4DA5A311B}" destId="{656D4BED-D6B6-4E61-81B1-D90F9CD4F4FA}" srcOrd="2" destOrd="0" presId="urn:microsoft.com/office/officeart/2018/5/layout/IconLeafLabelList"/>
    <dgm:cxn modelId="{E124E824-BD1E-41A1-B310-BDCA58849C1A}" type="presParOf" srcId="{0C539581-1C6C-449D-8D2E-BFE4DA5A311B}" destId="{66595189-F912-4316-96F8-2D384ED875C2}" srcOrd="3" destOrd="0" presId="urn:microsoft.com/office/officeart/2018/5/layout/IconLeafLabelList"/>
    <dgm:cxn modelId="{523AA0EB-352D-4E05-BB33-BE60E31BB696}" type="presParOf" srcId="{CC644652-C74A-4313-AC69-39364B04257F}" destId="{9CC9E781-5833-4925-A89C-7AC78CE51AA7}" srcOrd="3" destOrd="0" presId="urn:microsoft.com/office/officeart/2018/5/layout/IconLeafLabelList"/>
    <dgm:cxn modelId="{21391A60-952E-4660-8680-BF9197F0EB50}" type="presParOf" srcId="{CC644652-C74A-4313-AC69-39364B04257F}" destId="{0A56D233-2AC4-460D-B095-8BAE33761005}" srcOrd="4" destOrd="0" presId="urn:microsoft.com/office/officeart/2018/5/layout/IconLeafLabelList"/>
    <dgm:cxn modelId="{7B181D6D-CEE3-4DF4-96E7-C4BFDA2E1A3E}" type="presParOf" srcId="{0A56D233-2AC4-460D-B095-8BAE33761005}" destId="{EA17FA81-8FB5-4374-806E-E38815572093}" srcOrd="0" destOrd="0" presId="urn:microsoft.com/office/officeart/2018/5/layout/IconLeafLabelList"/>
    <dgm:cxn modelId="{530E18B2-36DB-48E4-A27D-F80666971066}" type="presParOf" srcId="{0A56D233-2AC4-460D-B095-8BAE33761005}" destId="{4F402E61-B25B-459F-8390-362CCB173402}" srcOrd="1" destOrd="0" presId="urn:microsoft.com/office/officeart/2018/5/layout/IconLeafLabelList"/>
    <dgm:cxn modelId="{BF42512F-F8EA-473B-BABD-931C2395B397}" type="presParOf" srcId="{0A56D233-2AC4-460D-B095-8BAE33761005}" destId="{56589CEA-2128-4858-AA7A-D46ED4B42D60}" srcOrd="2" destOrd="0" presId="urn:microsoft.com/office/officeart/2018/5/layout/IconLeafLabelList"/>
    <dgm:cxn modelId="{4A13757F-9E0C-4248-81A6-4479E15C0899}" type="presParOf" srcId="{0A56D233-2AC4-460D-B095-8BAE33761005}" destId="{7335B3C9-FCBE-4A33-AD0A-C9D6FC7E375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F03EA-FE51-4158-9475-AD20BEA6AD58}">
      <dsp:nvSpPr>
        <dsp:cNvPr id="0" name=""/>
        <dsp:cNvSpPr/>
      </dsp:nvSpPr>
      <dsp:spPr>
        <a:xfrm>
          <a:off x="80956" y="117"/>
          <a:ext cx="4683583" cy="297407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D96FA-0FBD-447C-9757-CC9714585E9B}">
      <dsp:nvSpPr>
        <dsp:cNvPr id="0" name=""/>
        <dsp:cNvSpPr/>
      </dsp:nvSpPr>
      <dsp:spPr>
        <a:xfrm>
          <a:off x="601355" y="494496"/>
          <a:ext cx="4683583" cy="297407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Purpose:</a:t>
          </a:r>
          <a:r>
            <a:rPr lang="en-US" sz="2600" kern="1200" dirty="0"/>
            <a:t> Why effective event planning is crucial for PTA success</a:t>
          </a:r>
        </a:p>
      </dsp:txBody>
      <dsp:txXfrm>
        <a:off x="688463" y="581604"/>
        <a:ext cx="4509367" cy="2799859"/>
      </dsp:txXfrm>
    </dsp:sp>
    <dsp:sp modelId="{5296FC8A-E3E4-468F-A463-D4C07C977D94}">
      <dsp:nvSpPr>
        <dsp:cNvPr id="0" name=""/>
        <dsp:cNvSpPr/>
      </dsp:nvSpPr>
      <dsp:spPr>
        <a:xfrm>
          <a:off x="5805337" y="117"/>
          <a:ext cx="4683583" cy="297407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364FF-9AC0-4C9D-81FB-58CFE8C94DA0}">
      <dsp:nvSpPr>
        <dsp:cNvPr id="0" name=""/>
        <dsp:cNvSpPr/>
      </dsp:nvSpPr>
      <dsp:spPr>
        <a:xfrm>
          <a:off x="6325735" y="494496"/>
          <a:ext cx="4683583" cy="297407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t>Goals:</a:t>
          </a:r>
          <a:r>
            <a:rPr lang="en-US" sz="2600" kern="1200"/>
            <a:t> Enhance community engagement, improve participation, and create memorable experiences for our students, families, teachers and staff</a:t>
          </a:r>
        </a:p>
      </dsp:txBody>
      <dsp:txXfrm>
        <a:off x="6412843" y="581604"/>
        <a:ext cx="4509367" cy="27998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862AE-FC7D-4783-B87A-8D49E18AF356}">
      <dsp:nvSpPr>
        <dsp:cNvPr id="0" name=""/>
        <dsp:cNvSpPr/>
      </dsp:nvSpPr>
      <dsp:spPr>
        <a:xfrm>
          <a:off x="1792818" y="2650"/>
          <a:ext cx="3932634" cy="23595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Family Literacy Night is an engaging and educational event organized by the PTA to promote the importance of reading and literacy within the community. It aims to bring families together in a fun, interactive environment where children and their parents can explore the joys of reading and storytelling.</a:t>
          </a:r>
        </a:p>
      </dsp:txBody>
      <dsp:txXfrm>
        <a:off x="1792818" y="2650"/>
        <a:ext cx="3932634" cy="2359580"/>
      </dsp:txXfrm>
    </dsp:sp>
    <dsp:sp modelId="{560D7983-F7D2-4959-AD24-DCD4CC12F8EA}">
      <dsp:nvSpPr>
        <dsp:cNvPr id="0" name=""/>
        <dsp:cNvSpPr/>
      </dsp:nvSpPr>
      <dsp:spPr>
        <a:xfrm>
          <a:off x="6118716" y="2650"/>
          <a:ext cx="3932634" cy="235958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Promote Literacy: </a:t>
          </a:r>
          <a:r>
            <a:rPr lang="en-US" sz="1700" kern="1200" dirty="0"/>
            <a:t>Encourage reading and literacy among students and their families.</a:t>
          </a:r>
        </a:p>
      </dsp:txBody>
      <dsp:txXfrm>
        <a:off x="6118716" y="2650"/>
        <a:ext cx="3932634" cy="2359580"/>
      </dsp:txXfrm>
    </dsp:sp>
    <dsp:sp modelId="{3B618542-5E51-4480-A0CC-0D5084FB3FB8}">
      <dsp:nvSpPr>
        <dsp:cNvPr id="0" name=""/>
        <dsp:cNvSpPr/>
      </dsp:nvSpPr>
      <dsp:spPr>
        <a:xfrm>
          <a:off x="1792818" y="2755494"/>
          <a:ext cx="3932634" cy="235958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Community Engagement: </a:t>
          </a:r>
          <a:r>
            <a:rPr lang="en-US" sz="1700" kern="1200" dirty="0"/>
            <a:t>Foster a sense of community and collaboration among parents, teachers, and students.</a:t>
          </a:r>
        </a:p>
      </dsp:txBody>
      <dsp:txXfrm>
        <a:off x="1792818" y="2755494"/>
        <a:ext cx="3932634" cy="2359580"/>
      </dsp:txXfrm>
    </dsp:sp>
    <dsp:sp modelId="{396AFF51-C02C-4293-9247-EE75BDA8260F}">
      <dsp:nvSpPr>
        <dsp:cNvPr id="0" name=""/>
        <dsp:cNvSpPr/>
      </dsp:nvSpPr>
      <dsp:spPr>
        <a:xfrm>
          <a:off x="6118716" y="2755494"/>
          <a:ext cx="3932634" cy="235958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Educational Support: </a:t>
          </a:r>
          <a:r>
            <a:rPr lang="en-US" sz="1700" kern="1200" dirty="0"/>
            <a:t>Provide resources and strategies to help parents support their children’s reading development at home.</a:t>
          </a:r>
        </a:p>
      </dsp:txBody>
      <dsp:txXfrm>
        <a:off x="6118716" y="2755494"/>
        <a:ext cx="3932634" cy="23595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D98C1-933E-476A-B745-D7BFB03473AD}">
      <dsp:nvSpPr>
        <dsp:cNvPr id="0" name=""/>
        <dsp:cNvSpPr/>
      </dsp:nvSpPr>
      <dsp:spPr>
        <a:xfrm>
          <a:off x="0" y="2812"/>
          <a:ext cx="1038083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AD3C5C-799B-4FBB-9167-7835CCEB8A6B}">
      <dsp:nvSpPr>
        <dsp:cNvPr id="0" name=""/>
        <dsp:cNvSpPr/>
      </dsp:nvSpPr>
      <dsp:spPr>
        <a:xfrm>
          <a:off x="0" y="2812"/>
          <a:ext cx="10380835" cy="191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Flyers: Posted on Class Dojo, emailed to PTA members, GroupMe Messages and Weekly PTA Newsletter</a:t>
          </a:r>
        </a:p>
      </dsp:txBody>
      <dsp:txXfrm>
        <a:off x="0" y="2812"/>
        <a:ext cx="10380835" cy="1917941"/>
      </dsp:txXfrm>
    </dsp:sp>
    <dsp:sp modelId="{BBEF50B2-971C-4D82-9D5C-1D6580ED957E}">
      <dsp:nvSpPr>
        <dsp:cNvPr id="0" name=""/>
        <dsp:cNvSpPr/>
      </dsp:nvSpPr>
      <dsp:spPr>
        <a:xfrm>
          <a:off x="0" y="1920754"/>
          <a:ext cx="1038083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48988-364D-4E4C-9937-BFE2F388851A}">
      <dsp:nvSpPr>
        <dsp:cNvPr id="0" name=""/>
        <dsp:cNvSpPr/>
      </dsp:nvSpPr>
      <dsp:spPr>
        <a:xfrm>
          <a:off x="0" y="1920754"/>
          <a:ext cx="10380835" cy="191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Social Media: Regular updates and event details shared on the PTA’s social media platforms.</a:t>
          </a:r>
        </a:p>
      </dsp:txBody>
      <dsp:txXfrm>
        <a:off x="0" y="1920754"/>
        <a:ext cx="10380835" cy="1917941"/>
      </dsp:txXfrm>
    </dsp:sp>
    <dsp:sp modelId="{FE3C8D9A-7238-4FC5-BD7B-5E265ED4F3A9}">
      <dsp:nvSpPr>
        <dsp:cNvPr id="0" name=""/>
        <dsp:cNvSpPr/>
      </dsp:nvSpPr>
      <dsp:spPr>
        <a:xfrm>
          <a:off x="0" y="3838695"/>
          <a:ext cx="1038083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E7F089-2416-48B9-AF7C-951387F97C43}">
      <dsp:nvSpPr>
        <dsp:cNvPr id="0" name=""/>
        <dsp:cNvSpPr/>
      </dsp:nvSpPr>
      <dsp:spPr>
        <a:xfrm>
          <a:off x="0" y="3838695"/>
          <a:ext cx="10380835" cy="191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0" y="3838695"/>
        <a:ext cx="10380835" cy="19179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F51D6-044B-4F8F-9421-41B0174CEC7E}">
      <dsp:nvSpPr>
        <dsp:cNvPr id="0" name=""/>
        <dsp:cNvSpPr/>
      </dsp:nvSpPr>
      <dsp:spPr>
        <a:xfrm>
          <a:off x="338939" y="748764"/>
          <a:ext cx="1042242" cy="1042242"/>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985DEF-DB50-4CED-888D-1672CB420A83}">
      <dsp:nvSpPr>
        <dsp:cNvPr id="0" name=""/>
        <dsp:cNvSpPr/>
      </dsp:nvSpPr>
      <dsp:spPr>
        <a:xfrm>
          <a:off x="561056" y="970881"/>
          <a:ext cx="598007" cy="5980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512D34-17E4-4C26-B524-F7BB8285D2A9}">
      <dsp:nvSpPr>
        <dsp:cNvPr id="0" name=""/>
        <dsp:cNvSpPr/>
      </dsp:nvSpPr>
      <dsp:spPr>
        <a:xfrm>
          <a:off x="5763" y="2115639"/>
          <a:ext cx="1708593" cy="1302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General Feedback: Overall, how satisfied were you with the event?</a:t>
          </a:r>
        </a:p>
      </dsp:txBody>
      <dsp:txXfrm>
        <a:off x="5763" y="2115639"/>
        <a:ext cx="1708593" cy="1302802"/>
      </dsp:txXfrm>
    </dsp:sp>
    <dsp:sp modelId="{3FA099C9-8B29-43C2-81A4-9CDD3865CBD6}">
      <dsp:nvSpPr>
        <dsp:cNvPr id="0" name=""/>
        <dsp:cNvSpPr/>
      </dsp:nvSpPr>
      <dsp:spPr>
        <a:xfrm>
          <a:off x="2346536" y="748764"/>
          <a:ext cx="1042242" cy="1042242"/>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F42AB9-2C8E-43DB-877A-8C3DD0337DC6}">
      <dsp:nvSpPr>
        <dsp:cNvPr id="0" name=""/>
        <dsp:cNvSpPr/>
      </dsp:nvSpPr>
      <dsp:spPr>
        <a:xfrm>
          <a:off x="2568654" y="970881"/>
          <a:ext cx="598007" cy="5980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1E97CB-2B21-4F48-8062-EB66AE81D240}">
      <dsp:nvSpPr>
        <dsp:cNvPr id="0" name=""/>
        <dsp:cNvSpPr/>
      </dsp:nvSpPr>
      <dsp:spPr>
        <a:xfrm>
          <a:off x="2013361" y="2115639"/>
          <a:ext cx="1708593" cy="1302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Event Specifics: How would you rate the following aspects: Event Organization, Quality of activities/sessions, communication and information provided </a:t>
          </a:r>
        </a:p>
      </dsp:txBody>
      <dsp:txXfrm>
        <a:off x="2013361" y="2115639"/>
        <a:ext cx="1708593" cy="1302802"/>
      </dsp:txXfrm>
    </dsp:sp>
    <dsp:sp modelId="{4D959D69-A855-4AD0-8EBD-701170C4432F}">
      <dsp:nvSpPr>
        <dsp:cNvPr id="0" name=""/>
        <dsp:cNvSpPr/>
      </dsp:nvSpPr>
      <dsp:spPr>
        <a:xfrm>
          <a:off x="4354134" y="748764"/>
          <a:ext cx="1042242" cy="1042242"/>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F681AF-07BF-481B-B67C-EFDA2D130549}">
      <dsp:nvSpPr>
        <dsp:cNvPr id="0" name=""/>
        <dsp:cNvSpPr/>
      </dsp:nvSpPr>
      <dsp:spPr>
        <a:xfrm>
          <a:off x="4576251" y="970881"/>
          <a:ext cx="598007" cy="5980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79904-D779-411E-9CD8-F526519C0CD1}">
      <dsp:nvSpPr>
        <dsp:cNvPr id="0" name=""/>
        <dsp:cNvSpPr/>
      </dsp:nvSpPr>
      <dsp:spPr>
        <a:xfrm>
          <a:off x="4020958" y="2115639"/>
          <a:ext cx="1708593" cy="1302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Content and Activities: What did you find most valuable about the event. </a:t>
          </a:r>
        </a:p>
      </dsp:txBody>
      <dsp:txXfrm>
        <a:off x="4020958" y="2115639"/>
        <a:ext cx="1708593" cy="1302802"/>
      </dsp:txXfrm>
    </dsp:sp>
    <dsp:sp modelId="{909C72C7-3523-4D9D-9DC8-54C9E3276B28}">
      <dsp:nvSpPr>
        <dsp:cNvPr id="0" name=""/>
        <dsp:cNvSpPr/>
      </dsp:nvSpPr>
      <dsp:spPr>
        <a:xfrm>
          <a:off x="6361732" y="748764"/>
          <a:ext cx="1042242" cy="1042242"/>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D4A33C-8D88-4767-ACDD-EB5A1DEDBC22}">
      <dsp:nvSpPr>
        <dsp:cNvPr id="0" name=""/>
        <dsp:cNvSpPr/>
      </dsp:nvSpPr>
      <dsp:spPr>
        <a:xfrm>
          <a:off x="6583849" y="970881"/>
          <a:ext cx="598007" cy="5980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5FD439-7F03-43DA-BCA3-7578BDFAE718}">
      <dsp:nvSpPr>
        <dsp:cNvPr id="0" name=""/>
        <dsp:cNvSpPr/>
      </dsp:nvSpPr>
      <dsp:spPr>
        <a:xfrm>
          <a:off x="6028556" y="2115639"/>
          <a:ext cx="1708593" cy="1302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Logistic and Organization</a:t>
          </a:r>
        </a:p>
      </dsp:txBody>
      <dsp:txXfrm>
        <a:off x="6028556" y="2115639"/>
        <a:ext cx="1708593" cy="1302802"/>
      </dsp:txXfrm>
    </dsp:sp>
    <dsp:sp modelId="{4814E426-207C-48B1-8892-D2C9B78C3C49}">
      <dsp:nvSpPr>
        <dsp:cNvPr id="0" name=""/>
        <dsp:cNvSpPr/>
      </dsp:nvSpPr>
      <dsp:spPr>
        <a:xfrm>
          <a:off x="8369329" y="748764"/>
          <a:ext cx="1042242" cy="1042242"/>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A278B-6595-46EF-9C9A-BBB502AA4FE8}">
      <dsp:nvSpPr>
        <dsp:cNvPr id="0" name=""/>
        <dsp:cNvSpPr/>
      </dsp:nvSpPr>
      <dsp:spPr>
        <a:xfrm>
          <a:off x="8591447" y="970881"/>
          <a:ext cx="598007" cy="5980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34CBC4-A76C-4DCC-B766-02D9D914DE12}">
      <dsp:nvSpPr>
        <dsp:cNvPr id="0" name=""/>
        <dsp:cNvSpPr/>
      </dsp:nvSpPr>
      <dsp:spPr>
        <a:xfrm>
          <a:off x="8036154" y="2115639"/>
          <a:ext cx="1708593" cy="1302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Future Improvements</a:t>
          </a:r>
        </a:p>
      </dsp:txBody>
      <dsp:txXfrm>
        <a:off x="8036154" y="2115639"/>
        <a:ext cx="1708593" cy="1302802"/>
      </dsp:txXfrm>
    </dsp:sp>
    <dsp:sp modelId="{9970F92D-5584-4B4E-8F3E-C2BAA3E44B22}">
      <dsp:nvSpPr>
        <dsp:cNvPr id="0" name=""/>
        <dsp:cNvSpPr/>
      </dsp:nvSpPr>
      <dsp:spPr>
        <a:xfrm>
          <a:off x="10376927" y="748764"/>
          <a:ext cx="1042242" cy="1042242"/>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D9C2BA-6107-4F66-BE0F-8AC4FACE0D91}">
      <dsp:nvSpPr>
        <dsp:cNvPr id="0" name=""/>
        <dsp:cNvSpPr/>
      </dsp:nvSpPr>
      <dsp:spPr>
        <a:xfrm>
          <a:off x="10599044" y="970881"/>
          <a:ext cx="598007" cy="59800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800BC2-0385-44CC-B6BA-64FEA23F8526}">
      <dsp:nvSpPr>
        <dsp:cNvPr id="0" name=""/>
        <dsp:cNvSpPr/>
      </dsp:nvSpPr>
      <dsp:spPr>
        <a:xfrm>
          <a:off x="10043751" y="2115639"/>
          <a:ext cx="1708593" cy="1302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These categories can help gather valuable feedback to improve future events and better understand the needs and preferences of your attendees.</a:t>
          </a:r>
        </a:p>
      </dsp:txBody>
      <dsp:txXfrm>
        <a:off x="10043751" y="2115639"/>
        <a:ext cx="1708593" cy="13028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6CFEF-4F15-4306-BAE5-83D281239125}">
      <dsp:nvSpPr>
        <dsp:cNvPr id="0" name=""/>
        <dsp:cNvSpPr/>
      </dsp:nvSpPr>
      <dsp:spPr>
        <a:xfrm>
          <a:off x="4971658" y="1688625"/>
          <a:ext cx="1112759" cy="91440"/>
        </a:xfrm>
        <a:custGeom>
          <a:avLst/>
          <a:gdLst/>
          <a:ahLst/>
          <a:cxnLst/>
          <a:rect l="0" t="0" r="0" b="0"/>
          <a:pathLst>
            <a:path>
              <a:moveTo>
                <a:pt x="0" y="45720"/>
              </a:moveTo>
              <a:lnTo>
                <a:pt x="1112759"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99454" y="1728628"/>
        <a:ext cx="57167" cy="11433"/>
      </dsp:txXfrm>
    </dsp:sp>
    <dsp:sp modelId="{4C62E09D-D811-4CBF-A9C8-6347B78A4E1E}">
      <dsp:nvSpPr>
        <dsp:cNvPr id="0" name=""/>
        <dsp:cNvSpPr/>
      </dsp:nvSpPr>
      <dsp:spPr>
        <a:xfrm>
          <a:off x="2328" y="243006"/>
          <a:ext cx="4971129" cy="29826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589" tIns="255690" rIns="243589" bIns="255690" numCol="1" spcCol="1270" anchor="t" anchorCtr="0">
          <a:noAutofit/>
        </a:bodyPr>
        <a:lstStyle/>
        <a:p>
          <a:pPr marL="0" lvl="0" indent="0" algn="l" defTabSz="977900">
            <a:lnSpc>
              <a:spcPct val="90000"/>
            </a:lnSpc>
            <a:spcBef>
              <a:spcPct val="0"/>
            </a:spcBef>
            <a:spcAft>
              <a:spcPct val="35000"/>
            </a:spcAft>
            <a:buNone/>
          </a:pPr>
          <a:r>
            <a:rPr lang="en-US" sz="2200" b="1" kern="1200"/>
            <a:t>Summary of Key Points:</a:t>
          </a:r>
          <a:endParaRPr lang="en-US" sz="2200" kern="1200"/>
        </a:p>
        <a:p>
          <a:pPr marL="171450" lvl="1" indent="-171450" algn="l" defTabSz="755650">
            <a:lnSpc>
              <a:spcPct val="90000"/>
            </a:lnSpc>
            <a:spcBef>
              <a:spcPct val="0"/>
            </a:spcBef>
            <a:spcAft>
              <a:spcPct val="15000"/>
            </a:spcAft>
            <a:buChar char="•"/>
          </a:pPr>
          <a:r>
            <a:rPr lang="en-US" sz="1700" kern="1200"/>
            <a:t>Know your audience</a:t>
          </a:r>
        </a:p>
        <a:p>
          <a:pPr marL="171450" lvl="1" indent="-171450" algn="l" defTabSz="755650">
            <a:lnSpc>
              <a:spcPct val="90000"/>
            </a:lnSpc>
            <a:spcBef>
              <a:spcPct val="0"/>
            </a:spcBef>
            <a:spcAft>
              <a:spcPct val="15000"/>
            </a:spcAft>
            <a:buChar char="•"/>
          </a:pPr>
          <a:r>
            <a:rPr lang="en-US" sz="1700" kern="1200"/>
            <a:t>Set clear objectives</a:t>
          </a:r>
        </a:p>
        <a:p>
          <a:pPr marL="171450" lvl="1" indent="-171450" algn="l" defTabSz="755650">
            <a:lnSpc>
              <a:spcPct val="90000"/>
            </a:lnSpc>
            <a:spcBef>
              <a:spcPct val="0"/>
            </a:spcBef>
            <a:spcAft>
              <a:spcPct val="15000"/>
            </a:spcAft>
            <a:buChar char="•"/>
          </a:pPr>
          <a:r>
            <a:rPr lang="en-US" sz="1700" kern="1200"/>
            <a:t>Efficient budget and resource management</a:t>
          </a:r>
        </a:p>
        <a:p>
          <a:pPr marL="171450" lvl="1" indent="-171450" algn="l" defTabSz="755650">
            <a:lnSpc>
              <a:spcPct val="90000"/>
            </a:lnSpc>
            <a:spcBef>
              <a:spcPct val="0"/>
            </a:spcBef>
            <a:spcAft>
              <a:spcPct val="15000"/>
            </a:spcAft>
            <a:buChar char="•"/>
          </a:pPr>
          <a:r>
            <a:rPr lang="en-US" sz="1700" kern="1200"/>
            <a:t>Effective promotion and marketing</a:t>
          </a:r>
        </a:p>
        <a:p>
          <a:pPr marL="171450" lvl="1" indent="-171450" algn="l" defTabSz="755650">
            <a:lnSpc>
              <a:spcPct val="90000"/>
            </a:lnSpc>
            <a:spcBef>
              <a:spcPct val="0"/>
            </a:spcBef>
            <a:spcAft>
              <a:spcPct val="15000"/>
            </a:spcAft>
            <a:buChar char="•"/>
          </a:pPr>
          <a:r>
            <a:rPr lang="en-US" sz="1700" kern="1200"/>
            <a:t>Recruit and appreciate volunteers</a:t>
          </a:r>
        </a:p>
        <a:p>
          <a:pPr marL="171450" lvl="1" indent="-171450" algn="l" defTabSz="755650">
            <a:lnSpc>
              <a:spcPct val="90000"/>
            </a:lnSpc>
            <a:spcBef>
              <a:spcPct val="0"/>
            </a:spcBef>
            <a:spcAft>
              <a:spcPct val="15000"/>
            </a:spcAft>
            <a:buChar char="•"/>
          </a:pPr>
          <a:r>
            <a:rPr lang="en-US" sz="1700" kern="1200"/>
            <a:t>Detailed event coordination</a:t>
          </a:r>
        </a:p>
        <a:p>
          <a:pPr marL="171450" lvl="1" indent="-171450" algn="l" defTabSz="755650">
            <a:lnSpc>
              <a:spcPct val="90000"/>
            </a:lnSpc>
            <a:spcBef>
              <a:spcPct val="0"/>
            </a:spcBef>
            <a:spcAft>
              <a:spcPct val="15000"/>
            </a:spcAft>
            <a:buChar char="•"/>
          </a:pPr>
          <a:r>
            <a:rPr lang="en-US" sz="1700" kern="1200"/>
            <a:t>Post-event evaluation</a:t>
          </a:r>
        </a:p>
      </dsp:txBody>
      <dsp:txXfrm>
        <a:off x="2328" y="243006"/>
        <a:ext cx="4971129" cy="2982677"/>
      </dsp:txXfrm>
    </dsp:sp>
    <dsp:sp modelId="{F5F191CD-746D-48E0-A4E8-2EB0B5FCA268}">
      <dsp:nvSpPr>
        <dsp:cNvPr id="0" name=""/>
        <dsp:cNvSpPr/>
      </dsp:nvSpPr>
      <dsp:spPr>
        <a:xfrm>
          <a:off x="6116817" y="243006"/>
          <a:ext cx="4971129" cy="29826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589" tIns="255690" rIns="243589" bIns="255690" numCol="1" spcCol="1270" anchor="t" anchorCtr="0">
          <a:noAutofit/>
        </a:bodyPr>
        <a:lstStyle/>
        <a:p>
          <a:pPr marL="0" lvl="0" indent="0" algn="l" defTabSz="977900">
            <a:lnSpc>
              <a:spcPct val="90000"/>
            </a:lnSpc>
            <a:spcBef>
              <a:spcPct val="0"/>
            </a:spcBef>
            <a:spcAft>
              <a:spcPct val="35000"/>
            </a:spcAft>
            <a:buNone/>
          </a:pPr>
          <a:r>
            <a:rPr lang="en-US" sz="2200" b="1" kern="1200"/>
            <a:t>Importance of Community Engagement:</a:t>
          </a:r>
          <a:endParaRPr lang="en-US" sz="2200" kern="1200"/>
        </a:p>
        <a:p>
          <a:pPr marL="171450" lvl="1" indent="-171450" algn="l" defTabSz="755650">
            <a:lnSpc>
              <a:spcPct val="90000"/>
            </a:lnSpc>
            <a:spcBef>
              <a:spcPct val="0"/>
            </a:spcBef>
            <a:spcAft>
              <a:spcPct val="15000"/>
            </a:spcAft>
            <a:buChar char="•"/>
          </a:pPr>
          <a:r>
            <a:rPr lang="en-US" sz="1700" kern="1200"/>
            <a:t>Strengthens parent-teacher-student relationships</a:t>
          </a:r>
        </a:p>
        <a:p>
          <a:pPr marL="171450" lvl="1" indent="-171450" algn="l" defTabSz="755650">
            <a:lnSpc>
              <a:spcPct val="90000"/>
            </a:lnSpc>
            <a:spcBef>
              <a:spcPct val="0"/>
            </a:spcBef>
            <a:spcAft>
              <a:spcPct val="15000"/>
            </a:spcAft>
            <a:buChar char="•"/>
          </a:pPr>
          <a:r>
            <a:rPr lang="en-US" sz="1700" kern="1200"/>
            <a:t>Builds a supportive and collaborative community</a:t>
          </a:r>
        </a:p>
      </dsp:txBody>
      <dsp:txXfrm>
        <a:off x="6116817" y="243006"/>
        <a:ext cx="4971129" cy="2982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5CE53-1641-4B71-832A-0A34ADCF584A}">
      <dsp:nvSpPr>
        <dsp:cNvPr id="0" name=""/>
        <dsp:cNvSpPr/>
      </dsp:nvSpPr>
      <dsp:spPr>
        <a:xfrm>
          <a:off x="2246339" y="1271858"/>
          <a:ext cx="91440" cy="429080"/>
        </a:xfrm>
        <a:custGeom>
          <a:avLst/>
          <a:gdLst/>
          <a:ahLst/>
          <a:cxnLst/>
          <a:rect l="0" t="0" r="0" b="0"/>
          <a:pathLst>
            <a:path>
              <a:moveTo>
                <a:pt x="60847" y="0"/>
              </a:moveTo>
              <a:lnTo>
                <a:pt x="60847" y="231640"/>
              </a:lnTo>
              <a:lnTo>
                <a:pt x="45720" y="231640"/>
              </a:lnTo>
              <a:lnTo>
                <a:pt x="45720" y="42908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r>
            <a:rPr lang="en-US" sz="1800" kern="1200"/>
            <a:t>1</a:t>
          </a:r>
        </a:p>
      </dsp:txBody>
      <dsp:txXfrm>
        <a:off x="2209416" y="1357538"/>
        <a:ext cx="165286" cy="257720"/>
      </dsp:txXfrm>
    </dsp:sp>
    <dsp:sp modelId="{C8ACEFA1-9B00-4266-B1A7-C66F2BB3724D}">
      <dsp:nvSpPr>
        <dsp:cNvPr id="0" name=""/>
        <dsp:cNvSpPr/>
      </dsp:nvSpPr>
      <dsp:spPr>
        <a:xfrm>
          <a:off x="753982" y="0"/>
          <a:ext cx="3106409" cy="12736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408" tIns="102247" rIns="97408" bIns="102247" numCol="1" spcCol="1270" anchor="ctr" anchorCtr="0">
          <a:noAutofit/>
        </a:bodyPr>
        <a:lstStyle/>
        <a:p>
          <a:pPr marL="0" lvl="0" indent="0" algn="ctr" defTabSz="844550">
            <a:lnSpc>
              <a:spcPct val="90000"/>
            </a:lnSpc>
            <a:spcBef>
              <a:spcPct val="0"/>
            </a:spcBef>
            <a:spcAft>
              <a:spcPct val="35000"/>
            </a:spcAft>
            <a:buNone/>
          </a:pPr>
          <a:r>
            <a:rPr lang="en-US" sz="1900" kern="1200" dirty="0"/>
            <a:t>Identify the target audience (students, grade level, parents, teachers)</a:t>
          </a:r>
        </a:p>
      </dsp:txBody>
      <dsp:txXfrm>
        <a:off x="753982" y="0"/>
        <a:ext cx="3106409" cy="1273658"/>
      </dsp:txXfrm>
    </dsp:sp>
    <dsp:sp modelId="{456461B5-876C-43B5-97BD-36ED6919CD1E}">
      <dsp:nvSpPr>
        <dsp:cNvPr id="0" name=""/>
        <dsp:cNvSpPr/>
      </dsp:nvSpPr>
      <dsp:spPr>
        <a:xfrm>
          <a:off x="2246339" y="3194113"/>
          <a:ext cx="91440" cy="426613"/>
        </a:xfrm>
        <a:custGeom>
          <a:avLst/>
          <a:gdLst/>
          <a:ahLst/>
          <a:cxnLst/>
          <a:rect l="0" t="0" r="0" b="0"/>
          <a:pathLst>
            <a:path>
              <a:moveTo>
                <a:pt x="45720" y="0"/>
              </a:moveTo>
              <a:lnTo>
                <a:pt x="45720" y="230406"/>
              </a:lnTo>
              <a:lnTo>
                <a:pt x="49755" y="230406"/>
              </a:lnTo>
              <a:lnTo>
                <a:pt x="49755" y="426613"/>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r>
            <a:rPr lang="en-US" sz="1800" kern="1200" dirty="0"/>
            <a:t>2</a:t>
          </a:r>
        </a:p>
      </dsp:txBody>
      <dsp:txXfrm>
        <a:off x="2209901" y="3278560"/>
        <a:ext cx="164317" cy="257720"/>
      </dsp:txXfrm>
    </dsp:sp>
    <dsp:sp modelId="{4B038F3F-5263-4B2E-AE87-87BF37AB148D}">
      <dsp:nvSpPr>
        <dsp:cNvPr id="0" name=""/>
        <dsp:cNvSpPr/>
      </dsp:nvSpPr>
      <dsp:spPr>
        <a:xfrm>
          <a:off x="789367" y="1733338"/>
          <a:ext cx="3005385" cy="14625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408" tIns="102247" rIns="97408" bIns="102247" numCol="1" spcCol="1270" anchor="ctr" anchorCtr="0">
          <a:noAutofit/>
        </a:bodyPr>
        <a:lstStyle/>
        <a:p>
          <a:pPr marL="0" lvl="0" indent="0" algn="ctr" defTabSz="977900">
            <a:lnSpc>
              <a:spcPct val="90000"/>
            </a:lnSpc>
            <a:spcBef>
              <a:spcPct val="0"/>
            </a:spcBef>
            <a:spcAft>
              <a:spcPct val="35000"/>
            </a:spcAft>
            <a:buNone/>
          </a:pPr>
          <a:r>
            <a:rPr lang="en-US" sz="2200" kern="1200" dirty="0"/>
            <a:t>Gather feedback and understand their needs and interests</a:t>
          </a:r>
        </a:p>
      </dsp:txBody>
      <dsp:txXfrm>
        <a:off x="789367" y="1733338"/>
        <a:ext cx="3005385" cy="1462575"/>
      </dsp:txXfrm>
    </dsp:sp>
    <dsp:sp modelId="{92ED443F-D5AE-4522-9E93-3C6C2BF40F54}">
      <dsp:nvSpPr>
        <dsp:cNvPr id="0" name=""/>
        <dsp:cNvSpPr/>
      </dsp:nvSpPr>
      <dsp:spPr>
        <a:xfrm>
          <a:off x="762232" y="3653127"/>
          <a:ext cx="3067725" cy="133473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408" tIns="102247" rIns="97408" bIns="102247" numCol="1" spcCol="1270" anchor="ctr" anchorCtr="0">
          <a:noAutofit/>
        </a:bodyPr>
        <a:lstStyle/>
        <a:p>
          <a:pPr marL="0" lvl="0" indent="0" algn="ctr" defTabSz="977900">
            <a:lnSpc>
              <a:spcPct val="90000"/>
            </a:lnSpc>
            <a:spcBef>
              <a:spcPct val="0"/>
            </a:spcBef>
            <a:spcAft>
              <a:spcPct val="35000"/>
            </a:spcAft>
            <a:buNone/>
          </a:pPr>
          <a:r>
            <a:rPr lang="en-US" sz="2200" kern="1200" dirty="0"/>
            <a:t>Tailor events to address these needs</a:t>
          </a:r>
        </a:p>
      </dsp:txBody>
      <dsp:txXfrm>
        <a:off x="762232" y="3653127"/>
        <a:ext cx="3067725" cy="1334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55B40-5D7C-4A4B-95C4-170D545FA11A}">
      <dsp:nvSpPr>
        <dsp:cNvPr id="0" name=""/>
        <dsp:cNvSpPr/>
      </dsp:nvSpPr>
      <dsp:spPr>
        <a:xfrm>
          <a:off x="0" y="530"/>
          <a:ext cx="10385723" cy="124048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C36A6E-D73A-45DE-9C8E-9D1D4A4CA78C}">
      <dsp:nvSpPr>
        <dsp:cNvPr id="0" name=""/>
        <dsp:cNvSpPr/>
      </dsp:nvSpPr>
      <dsp:spPr>
        <a:xfrm>
          <a:off x="375247" y="279639"/>
          <a:ext cx="682267" cy="6822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3725AA-E0E7-4DAF-9358-D1B1163BAF79}">
      <dsp:nvSpPr>
        <dsp:cNvPr id="0" name=""/>
        <dsp:cNvSpPr/>
      </dsp:nvSpPr>
      <dsp:spPr>
        <a:xfrm>
          <a:off x="1432762" y="530"/>
          <a:ext cx="8952960" cy="1240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85" tIns="131285" rIns="131285" bIns="131285" numCol="1" spcCol="1270" anchor="ctr" anchorCtr="0">
          <a:noAutofit/>
        </a:bodyPr>
        <a:lstStyle/>
        <a:p>
          <a:pPr marL="0" lvl="0" indent="0" algn="l" defTabSz="1111250">
            <a:lnSpc>
              <a:spcPct val="100000"/>
            </a:lnSpc>
            <a:spcBef>
              <a:spcPct val="0"/>
            </a:spcBef>
            <a:spcAft>
              <a:spcPct val="35000"/>
            </a:spcAft>
            <a:buNone/>
          </a:pPr>
          <a:r>
            <a:rPr lang="en-US" sz="2500" b="1" kern="1200"/>
            <a:t>Define the purpose of the event </a:t>
          </a:r>
          <a:endParaRPr lang="en-US" sz="2500" b="1" kern="1200" dirty="0"/>
        </a:p>
      </dsp:txBody>
      <dsp:txXfrm>
        <a:off x="1432762" y="530"/>
        <a:ext cx="8952960" cy="1240487"/>
      </dsp:txXfrm>
    </dsp:sp>
    <dsp:sp modelId="{F3224E5F-C451-4E54-95E8-E066AB3B0EAE}">
      <dsp:nvSpPr>
        <dsp:cNvPr id="0" name=""/>
        <dsp:cNvSpPr/>
      </dsp:nvSpPr>
      <dsp:spPr>
        <a:xfrm>
          <a:off x="0" y="1551138"/>
          <a:ext cx="10385723" cy="124048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8FDCC7-3269-4123-976D-DBCF24176B02}">
      <dsp:nvSpPr>
        <dsp:cNvPr id="0" name=""/>
        <dsp:cNvSpPr/>
      </dsp:nvSpPr>
      <dsp:spPr>
        <a:xfrm>
          <a:off x="375247" y="1830248"/>
          <a:ext cx="682267" cy="6822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C3D1C-B635-4A86-9021-FA90579CA117}">
      <dsp:nvSpPr>
        <dsp:cNvPr id="0" name=""/>
        <dsp:cNvSpPr/>
      </dsp:nvSpPr>
      <dsp:spPr>
        <a:xfrm>
          <a:off x="1432762" y="1551138"/>
          <a:ext cx="8952960" cy="1240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85" tIns="131285" rIns="131285" bIns="131285" numCol="1" spcCol="1270" anchor="ctr" anchorCtr="0">
          <a:noAutofit/>
        </a:bodyPr>
        <a:lstStyle/>
        <a:p>
          <a:pPr marL="0" lvl="0" indent="0" algn="l" defTabSz="1111250">
            <a:lnSpc>
              <a:spcPct val="100000"/>
            </a:lnSpc>
            <a:spcBef>
              <a:spcPct val="0"/>
            </a:spcBef>
            <a:spcAft>
              <a:spcPct val="35000"/>
            </a:spcAft>
            <a:buNone/>
          </a:pPr>
          <a:r>
            <a:rPr lang="en-US" sz="2500" b="1" kern="1200"/>
            <a:t>Set measurable goals (attendance numbers, fundraising targets)</a:t>
          </a:r>
          <a:endParaRPr lang="en-US" sz="2500" b="1" kern="1200" dirty="0"/>
        </a:p>
      </dsp:txBody>
      <dsp:txXfrm>
        <a:off x="1432762" y="1551138"/>
        <a:ext cx="8952960" cy="1240487"/>
      </dsp:txXfrm>
    </dsp:sp>
    <dsp:sp modelId="{6A27D861-E376-4DA0-9E68-B312D258869B}">
      <dsp:nvSpPr>
        <dsp:cNvPr id="0" name=""/>
        <dsp:cNvSpPr/>
      </dsp:nvSpPr>
      <dsp:spPr>
        <a:xfrm>
          <a:off x="0" y="3101747"/>
          <a:ext cx="10385723" cy="124048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0729F2-A468-4F66-BDF6-DDB50731FBE1}">
      <dsp:nvSpPr>
        <dsp:cNvPr id="0" name=""/>
        <dsp:cNvSpPr/>
      </dsp:nvSpPr>
      <dsp:spPr>
        <a:xfrm>
          <a:off x="375247" y="3380857"/>
          <a:ext cx="682267" cy="6822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2960E4-9C02-46EE-AC06-6EC39B46013C}">
      <dsp:nvSpPr>
        <dsp:cNvPr id="0" name=""/>
        <dsp:cNvSpPr/>
      </dsp:nvSpPr>
      <dsp:spPr>
        <a:xfrm>
          <a:off x="1432762" y="3101747"/>
          <a:ext cx="8952960" cy="1240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85" tIns="131285" rIns="131285" bIns="131285" numCol="1" spcCol="1270" anchor="ctr" anchorCtr="0">
          <a:noAutofit/>
        </a:bodyPr>
        <a:lstStyle/>
        <a:p>
          <a:pPr marL="0" lvl="0" indent="0" algn="l" defTabSz="1111250">
            <a:lnSpc>
              <a:spcPct val="100000"/>
            </a:lnSpc>
            <a:spcBef>
              <a:spcPct val="0"/>
            </a:spcBef>
            <a:spcAft>
              <a:spcPct val="35000"/>
            </a:spcAft>
            <a:buNone/>
          </a:pPr>
          <a:r>
            <a:rPr lang="en-US" sz="2500" b="1" kern="1200"/>
            <a:t>Ensure objectives align with PTA's mission and values</a:t>
          </a:r>
          <a:endParaRPr lang="en-US" sz="2500" b="1" kern="1200" dirty="0"/>
        </a:p>
      </dsp:txBody>
      <dsp:txXfrm>
        <a:off x="1432762" y="3101747"/>
        <a:ext cx="8952960" cy="12404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49F5D-A16A-4701-BE52-BD26AB0A8ED1}">
      <dsp:nvSpPr>
        <dsp:cNvPr id="0" name=""/>
        <dsp:cNvSpPr/>
      </dsp:nvSpPr>
      <dsp:spPr>
        <a:xfrm>
          <a:off x="866" y="0"/>
          <a:ext cx="3509032" cy="346869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614" tIns="0" rIns="346614" bIns="330200" numCol="1" spcCol="1270" anchor="t" anchorCtr="0">
          <a:noAutofit/>
        </a:bodyPr>
        <a:lstStyle/>
        <a:p>
          <a:pPr marL="0" lvl="0" indent="0" algn="l" defTabSz="1111250">
            <a:lnSpc>
              <a:spcPct val="90000"/>
            </a:lnSpc>
            <a:spcBef>
              <a:spcPct val="0"/>
            </a:spcBef>
            <a:spcAft>
              <a:spcPct val="35000"/>
            </a:spcAft>
            <a:buNone/>
          </a:pPr>
          <a:r>
            <a:rPr lang="en-US" sz="2500" kern="1200" dirty="0"/>
            <a:t>Develop a timeline</a:t>
          </a:r>
        </a:p>
      </dsp:txBody>
      <dsp:txXfrm>
        <a:off x="866" y="1387475"/>
        <a:ext cx="3509032" cy="2081214"/>
      </dsp:txXfrm>
    </dsp:sp>
    <dsp:sp modelId="{4347812C-E7D8-4FAA-9B43-A2705E95040C}">
      <dsp:nvSpPr>
        <dsp:cNvPr id="0" name=""/>
        <dsp:cNvSpPr/>
      </dsp:nvSpPr>
      <dsp:spPr>
        <a:xfrm>
          <a:off x="866" y="0"/>
          <a:ext cx="3509032" cy="13874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6614" tIns="165100" rIns="34661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66" y="0"/>
        <a:ext cx="3509032" cy="1387476"/>
      </dsp:txXfrm>
    </dsp:sp>
    <dsp:sp modelId="{AF9ACB40-3C8B-4C2B-8719-830DFA0C7426}">
      <dsp:nvSpPr>
        <dsp:cNvPr id="0" name=""/>
        <dsp:cNvSpPr/>
      </dsp:nvSpPr>
      <dsp:spPr>
        <a:xfrm>
          <a:off x="3790621" y="0"/>
          <a:ext cx="3509032" cy="3468690"/>
        </a:xfrm>
        <a:prstGeom prst="rect">
          <a:avLst/>
        </a:prstGeom>
        <a:solidFill>
          <a:schemeClr val="accent2">
            <a:hueOff val="-748425"/>
            <a:satOff val="-337"/>
            <a:lumOff val="3529"/>
            <a:alphaOff val="0"/>
          </a:schemeClr>
        </a:solidFill>
        <a:ln w="12700" cap="flat" cmpd="sng" algn="ctr">
          <a:solidFill>
            <a:schemeClr val="accent2">
              <a:hueOff val="-748425"/>
              <a:satOff val="-337"/>
              <a:lumOff val="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614" tIns="0" rIns="346614" bIns="330200" numCol="1" spcCol="1270" anchor="t" anchorCtr="0">
          <a:noAutofit/>
        </a:bodyPr>
        <a:lstStyle/>
        <a:p>
          <a:pPr marL="0" lvl="0" indent="0" algn="l" defTabSz="1111250">
            <a:lnSpc>
              <a:spcPct val="90000"/>
            </a:lnSpc>
            <a:spcBef>
              <a:spcPct val="0"/>
            </a:spcBef>
            <a:spcAft>
              <a:spcPct val="35000"/>
            </a:spcAft>
            <a:buNone/>
          </a:pPr>
          <a:r>
            <a:rPr lang="en-US" sz="2500" kern="1200"/>
            <a:t>Include milestones and deadlines (planning, promotion, execution)</a:t>
          </a:r>
        </a:p>
      </dsp:txBody>
      <dsp:txXfrm>
        <a:off x="3790621" y="1387475"/>
        <a:ext cx="3509032" cy="2081214"/>
      </dsp:txXfrm>
    </dsp:sp>
    <dsp:sp modelId="{FD3A7E38-A623-4C33-80DD-79D1BD15432F}">
      <dsp:nvSpPr>
        <dsp:cNvPr id="0" name=""/>
        <dsp:cNvSpPr/>
      </dsp:nvSpPr>
      <dsp:spPr>
        <a:xfrm>
          <a:off x="3790621" y="0"/>
          <a:ext cx="3509032" cy="13874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6614" tIns="165100" rIns="34661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90621" y="0"/>
        <a:ext cx="3509032" cy="1387476"/>
      </dsp:txXfrm>
    </dsp:sp>
    <dsp:sp modelId="{0597F0FC-98D9-48D6-AE72-0A7C13497546}">
      <dsp:nvSpPr>
        <dsp:cNvPr id="0" name=""/>
        <dsp:cNvSpPr/>
      </dsp:nvSpPr>
      <dsp:spPr>
        <a:xfrm>
          <a:off x="7580376" y="0"/>
          <a:ext cx="3509032" cy="3468690"/>
        </a:xfrm>
        <a:prstGeom prst="rect">
          <a:avLst/>
        </a:prstGeom>
        <a:solidFill>
          <a:schemeClr val="accent2">
            <a:hueOff val="-1496851"/>
            <a:satOff val="-674"/>
            <a:lumOff val="7057"/>
            <a:alphaOff val="0"/>
          </a:schemeClr>
        </a:solidFill>
        <a:ln w="12700" cap="flat" cmpd="sng" algn="ctr">
          <a:solidFill>
            <a:schemeClr val="accent2">
              <a:hueOff val="-1496851"/>
              <a:satOff val="-674"/>
              <a:lumOff val="70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614" tIns="0" rIns="346614" bIns="330200" numCol="1" spcCol="1270" anchor="t" anchorCtr="0">
          <a:noAutofit/>
        </a:bodyPr>
        <a:lstStyle/>
        <a:p>
          <a:pPr marL="0" lvl="0" indent="0" algn="l" defTabSz="1111250">
            <a:lnSpc>
              <a:spcPct val="90000"/>
            </a:lnSpc>
            <a:spcBef>
              <a:spcPct val="0"/>
            </a:spcBef>
            <a:spcAft>
              <a:spcPct val="35000"/>
            </a:spcAft>
            <a:buNone/>
          </a:pPr>
          <a:r>
            <a:rPr lang="en-US" sz="2500" kern="1200"/>
            <a:t>Assign tasks to team members</a:t>
          </a:r>
        </a:p>
      </dsp:txBody>
      <dsp:txXfrm>
        <a:off x="7580376" y="1387475"/>
        <a:ext cx="3509032" cy="2081214"/>
      </dsp:txXfrm>
    </dsp:sp>
    <dsp:sp modelId="{BBFF867D-5EE8-4D25-882F-152AC940D5DD}">
      <dsp:nvSpPr>
        <dsp:cNvPr id="0" name=""/>
        <dsp:cNvSpPr/>
      </dsp:nvSpPr>
      <dsp:spPr>
        <a:xfrm>
          <a:off x="7580376" y="0"/>
          <a:ext cx="3509032" cy="13874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6614" tIns="165100" rIns="34661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580376" y="0"/>
        <a:ext cx="3509032" cy="13874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0CE06-E8A3-4BAE-9EF7-403F78AE1A9D}">
      <dsp:nvSpPr>
        <dsp:cNvPr id="0" name=""/>
        <dsp:cNvSpPr/>
      </dsp:nvSpPr>
      <dsp:spPr>
        <a:xfrm>
          <a:off x="0" y="0"/>
          <a:ext cx="3465711" cy="346869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200" tIns="330200" rIns="270200" bIns="330200" numCol="1" spcCol="1270" anchor="t" anchorCtr="0">
          <a:noAutofit/>
        </a:bodyPr>
        <a:lstStyle/>
        <a:p>
          <a:pPr marL="0" lvl="0" indent="0" algn="l" defTabSz="1111250">
            <a:lnSpc>
              <a:spcPct val="90000"/>
            </a:lnSpc>
            <a:spcBef>
              <a:spcPct val="0"/>
            </a:spcBef>
            <a:spcAft>
              <a:spcPct val="35000"/>
            </a:spcAft>
            <a:buNone/>
          </a:pPr>
          <a:r>
            <a:rPr lang="en-US" sz="2500" kern="1200"/>
            <a:t>Create a detailed budget</a:t>
          </a:r>
        </a:p>
      </dsp:txBody>
      <dsp:txXfrm>
        <a:off x="0" y="1318102"/>
        <a:ext cx="3465711" cy="2081214"/>
      </dsp:txXfrm>
    </dsp:sp>
    <dsp:sp modelId="{790DD1BD-EBCA-464A-BE64-7F0CA3578BC9}">
      <dsp:nvSpPr>
        <dsp:cNvPr id="0" name=""/>
        <dsp:cNvSpPr/>
      </dsp:nvSpPr>
      <dsp:spPr>
        <a:xfrm>
          <a:off x="1212552" y="346868"/>
          <a:ext cx="1040607" cy="104060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30" tIns="12700" rIns="811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364945" y="499261"/>
        <a:ext cx="735821" cy="735821"/>
      </dsp:txXfrm>
    </dsp:sp>
    <dsp:sp modelId="{A247A340-D16D-4852-B8B1-312A0660103C}">
      <dsp:nvSpPr>
        <dsp:cNvPr id="0" name=""/>
        <dsp:cNvSpPr/>
      </dsp:nvSpPr>
      <dsp:spPr>
        <a:xfrm>
          <a:off x="0" y="3468618"/>
          <a:ext cx="3465711" cy="72"/>
        </a:xfrm>
        <a:prstGeom prst="rect">
          <a:avLst/>
        </a:prstGeom>
        <a:solidFill>
          <a:schemeClr val="accent2">
            <a:hueOff val="-299370"/>
            <a:satOff val="-135"/>
            <a:lumOff val="1411"/>
            <a:alphaOff val="0"/>
          </a:schemeClr>
        </a:solidFill>
        <a:ln w="12700" cap="flat" cmpd="sng" algn="ctr">
          <a:solidFill>
            <a:schemeClr val="accent2">
              <a:hueOff val="-299370"/>
              <a:satOff val="-135"/>
              <a:lumOff val="14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5A26B6-99A0-402D-BA96-0606F8C231EA}">
      <dsp:nvSpPr>
        <dsp:cNvPr id="0" name=""/>
        <dsp:cNvSpPr/>
      </dsp:nvSpPr>
      <dsp:spPr>
        <a:xfrm>
          <a:off x="3812282" y="0"/>
          <a:ext cx="3465711" cy="3468690"/>
        </a:xfrm>
        <a:prstGeom prst="rect">
          <a:avLst/>
        </a:prstGeom>
        <a:solidFill>
          <a:schemeClr val="accent2">
            <a:tint val="40000"/>
            <a:alpha val="90000"/>
            <a:hueOff val="-1163492"/>
            <a:satOff val="7923"/>
            <a:lumOff val="708"/>
            <a:alphaOff val="0"/>
          </a:schemeClr>
        </a:solidFill>
        <a:ln w="12700" cap="flat" cmpd="sng" algn="ctr">
          <a:solidFill>
            <a:schemeClr val="accent2">
              <a:tint val="40000"/>
              <a:alpha val="90000"/>
              <a:hueOff val="-1163492"/>
              <a:satOff val="7923"/>
              <a:lumOff val="7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200" tIns="330200" rIns="270200" bIns="330200" numCol="1" spcCol="1270" anchor="t" anchorCtr="0">
          <a:noAutofit/>
        </a:bodyPr>
        <a:lstStyle/>
        <a:p>
          <a:pPr marL="0" lvl="0" indent="0" algn="l" defTabSz="1111250">
            <a:lnSpc>
              <a:spcPct val="90000"/>
            </a:lnSpc>
            <a:spcBef>
              <a:spcPct val="0"/>
            </a:spcBef>
            <a:spcAft>
              <a:spcPct val="35000"/>
            </a:spcAft>
            <a:buNone/>
          </a:pPr>
          <a:r>
            <a:rPr lang="en-US" sz="2500" kern="1200"/>
            <a:t>Identify funding sources (sponsorships, grants, ticket sales)</a:t>
          </a:r>
        </a:p>
      </dsp:txBody>
      <dsp:txXfrm>
        <a:off x="3812282" y="1318102"/>
        <a:ext cx="3465711" cy="2081214"/>
      </dsp:txXfrm>
    </dsp:sp>
    <dsp:sp modelId="{3B88BDF1-287B-43C7-92F0-4FBD48F3CFC9}">
      <dsp:nvSpPr>
        <dsp:cNvPr id="0" name=""/>
        <dsp:cNvSpPr/>
      </dsp:nvSpPr>
      <dsp:spPr>
        <a:xfrm>
          <a:off x="5024834" y="346868"/>
          <a:ext cx="1040607" cy="1040607"/>
        </a:xfrm>
        <a:prstGeom prst="ellipse">
          <a:avLst/>
        </a:prstGeom>
        <a:solidFill>
          <a:schemeClr val="accent2">
            <a:hueOff val="-598740"/>
            <a:satOff val="-270"/>
            <a:lumOff val="2823"/>
            <a:alphaOff val="0"/>
          </a:schemeClr>
        </a:solidFill>
        <a:ln w="12700" cap="flat" cmpd="sng" algn="ctr">
          <a:solidFill>
            <a:schemeClr val="accent2">
              <a:hueOff val="-598740"/>
              <a:satOff val="-270"/>
              <a:lumOff val="28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30" tIns="12700" rIns="811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177227" y="499261"/>
        <a:ext cx="735821" cy="735821"/>
      </dsp:txXfrm>
    </dsp:sp>
    <dsp:sp modelId="{E58814B2-F68E-4299-AA57-F21AD09582DC}">
      <dsp:nvSpPr>
        <dsp:cNvPr id="0" name=""/>
        <dsp:cNvSpPr/>
      </dsp:nvSpPr>
      <dsp:spPr>
        <a:xfrm>
          <a:off x="3812282" y="3468618"/>
          <a:ext cx="3465711" cy="72"/>
        </a:xfrm>
        <a:prstGeom prst="rect">
          <a:avLst/>
        </a:prstGeom>
        <a:solidFill>
          <a:schemeClr val="accent2">
            <a:hueOff val="-898110"/>
            <a:satOff val="-404"/>
            <a:lumOff val="4234"/>
            <a:alphaOff val="0"/>
          </a:schemeClr>
        </a:solidFill>
        <a:ln w="12700" cap="flat" cmpd="sng" algn="ctr">
          <a:solidFill>
            <a:schemeClr val="accent2">
              <a:hueOff val="-898110"/>
              <a:satOff val="-404"/>
              <a:lumOff val="42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CBD56C-685C-4251-ABD5-16DE40819E5A}">
      <dsp:nvSpPr>
        <dsp:cNvPr id="0" name=""/>
        <dsp:cNvSpPr/>
      </dsp:nvSpPr>
      <dsp:spPr>
        <a:xfrm>
          <a:off x="7624564" y="0"/>
          <a:ext cx="3465711" cy="3468690"/>
        </a:xfrm>
        <a:prstGeom prst="rect">
          <a:avLst/>
        </a:prstGeom>
        <a:solidFill>
          <a:schemeClr val="accent2">
            <a:tint val="40000"/>
            <a:alpha val="90000"/>
            <a:hueOff val="-2326983"/>
            <a:satOff val="15847"/>
            <a:lumOff val="1416"/>
            <a:alphaOff val="0"/>
          </a:schemeClr>
        </a:solidFill>
        <a:ln w="12700" cap="flat" cmpd="sng" algn="ctr">
          <a:solidFill>
            <a:schemeClr val="accent2">
              <a:tint val="40000"/>
              <a:alpha val="90000"/>
              <a:hueOff val="-2326983"/>
              <a:satOff val="15847"/>
              <a:lumOff val="14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200" tIns="330200" rIns="270200" bIns="330200" numCol="1" spcCol="1270" anchor="t" anchorCtr="0">
          <a:noAutofit/>
        </a:bodyPr>
        <a:lstStyle/>
        <a:p>
          <a:pPr marL="0" lvl="0" indent="0" algn="l" defTabSz="1111250">
            <a:lnSpc>
              <a:spcPct val="90000"/>
            </a:lnSpc>
            <a:spcBef>
              <a:spcPct val="0"/>
            </a:spcBef>
            <a:spcAft>
              <a:spcPct val="35000"/>
            </a:spcAft>
            <a:buNone/>
          </a:pPr>
          <a:r>
            <a:rPr lang="en-US" sz="2500" kern="1200"/>
            <a:t>Allocate resources effectively (volunteers, materials, venues)</a:t>
          </a:r>
        </a:p>
      </dsp:txBody>
      <dsp:txXfrm>
        <a:off x="7624564" y="1318102"/>
        <a:ext cx="3465711" cy="2081214"/>
      </dsp:txXfrm>
    </dsp:sp>
    <dsp:sp modelId="{D03C0F6C-58F9-4CC8-9BD9-D4B04AD28466}">
      <dsp:nvSpPr>
        <dsp:cNvPr id="0" name=""/>
        <dsp:cNvSpPr/>
      </dsp:nvSpPr>
      <dsp:spPr>
        <a:xfrm>
          <a:off x="8837116" y="346868"/>
          <a:ext cx="1040607" cy="1040607"/>
        </a:xfrm>
        <a:prstGeom prst="ellipse">
          <a:avLst/>
        </a:prstGeom>
        <a:solidFill>
          <a:schemeClr val="accent2">
            <a:hueOff val="-1197480"/>
            <a:satOff val="-539"/>
            <a:lumOff val="5646"/>
            <a:alphaOff val="0"/>
          </a:schemeClr>
        </a:solidFill>
        <a:ln w="12700" cap="flat" cmpd="sng" algn="ctr">
          <a:solidFill>
            <a:schemeClr val="accent2">
              <a:hueOff val="-1197480"/>
              <a:satOff val="-539"/>
              <a:lumOff val="56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30" tIns="12700" rIns="811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989509" y="499261"/>
        <a:ext cx="735821" cy="735821"/>
      </dsp:txXfrm>
    </dsp:sp>
    <dsp:sp modelId="{FB62C2A7-A7BA-4A85-996E-44041063C154}">
      <dsp:nvSpPr>
        <dsp:cNvPr id="0" name=""/>
        <dsp:cNvSpPr/>
      </dsp:nvSpPr>
      <dsp:spPr>
        <a:xfrm>
          <a:off x="7624564" y="3468618"/>
          <a:ext cx="3465711" cy="72"/>
        </a:xfrm>
        <a:prstGeom prst="rect">
          <a:avLst/>
        </a:prstGeom>
        <a:solidFill>
          <a:schemeClr val="accent2">
            <a:hueOff val="-1496851"/>
            <a:satOff val="-674"/>
            <a:lumOff val="7057"/>
            <a:alphaOff val="0"/>
          </a:schemeClr>
        </a:solidFill>
        <a:ln w="12700" cap="flat" cmpd="sng" algn="ctr">
          <a:solidFill>
            <a:schemeClr val="accent2">
              <a:hueOff val="-1496851"/>
              <a:satOff val="-674"/>
              <a:lumOff val="70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956DC-6865-4609-B7C8-FA8BE8FD8859}">
      <dsp:nvSpPr>
        <dsp:cNvPr id="0" name=""/>
        <dsp:cNvSpPr/>
      </dsp:nvSpPr>
      <dsp:spPr>
        <a:xfrm rot="5400000">
          <a:off x="3257005" y="-1187879"/>
          <a:ext cx="880563" cy="3479799"/>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Utilize multiple channels (social media, newsletters, flyers)</a:t>
          </a:r>
        </a:p>
      </dsp:txBody>
      <dsp:txXfrm rot="-5400000">
        <a:off x="1957387" y="154725"/>
        <a:ext cx="3436813" cy="794591"/>
      </dsp:txXfrm>
    </dsp:sp>
    <dsp:sp modelId="{8612A1A8-1D38-4947-A8E1-0FE978296D28}">
      <dsp:nvSpPr>
        <dsp:cNvPr id="0" name=""/>
        <dsp:cNvSpPr/>
      </dsp:nvSpPr>
      <dsp:spPr>
        <a:xfrm>
          <a:off x="0" y="1667"/>
          <a:ext cx="1957387" cy="11007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Utilize</a:t>
          </a:r>
        </a:p>
      </dsp:txBody>
      <dsp:txXfrm>
        <a:off x="53732" y="55399"/>
        <a:ext cx="1849923" cy="993240"/>
      </dsp:txXfrm>
    </dsp:sp>
    <dsp:sp modelId="{88D26BAE-D240-4D38-9C4F-50884F2EDDC2}">
      <dsp:nvSpPr>
        <dsp:cNvPr id="0" name=""/>
        <dsp:cNvSpPr/>
      </dsp:nvSpPr>
      <dsp:spPr>
        <a:xfrm rot="5400000">
          <a:off x="3257005" y="-32140"/>
          <a:ext cx="880563" cy="3479799"/>
        </a:xfrm>
        <a:prstGeom prst="round2SameRect">
          <a:avLst/>
        </a:prstGeom>
        <a:solidFill>
          <a:schemeClr val="accent2">
            <a:tint val="40000"/>
            <a:alpha val="90000"/>
            <a:hueOff val="-1163492"/>
            <a:satOff val="7923"/>
            <a:lumOff val="708"/>
            <a:alphaOff val="0"/>
          </a:schemeClr>
        </a:solidFill>
        <a:ln w="12700" cap="flat" cmpd="sng" algn="ctr">
          <a:solidFill>
            <a:schemeClr val="accent2">
              <a:tint val="40000"/>
              <a:alpha val="90000"/>
              <a:hueOff val="-1163492"/>
              <a:satOff val="7923"/>
              <a:lumOff val="7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Engage local media and community partners</a:t>
          </a:r>
        </a:p>
      </dsp:txBody>
      <dsp:txXfrm rot="-5400000">
        <a:off x="1957387" y="1310464"/>
        <a:ext cx="3436813" cy="794591"/>
      </dsp:txXfrm>
    </dsp:sp>
    <dsp:sp modelId="{C4DD0C9D-BA2B-4AF4-9C9C-CDDB0A2DA47F}">
      <dsp:nvSpPr>
        <dsp:cNvPr id="0" name=""/>
        <dsp:cNvSpPr/>
      </dsp:nvSpPr>
      <dsp:spPr>
        <a:xfrm>
          <a:off x="0" y="1157407"/>
          <a:ext cx="1957387" cy="1100704"/>
        </a:xfrm>
        <a:prstGeom prst="roundRect">
          <a:avLst/>
        </a:prstGeom>
        <a:solidFill>
          <a:schemeClr val="accent2">
            <a:hueOff val="-748425"/>
            <a:satOff val="-337"/>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Engage</a:t>
          </a:r>
        </a:p>
      </dsp:txBody>
      <dsp:txXfrm>
        <a:off x="53732" y="1211139"/>
        <a:ext cx="1849923" cy="993240"/>
      </dsp:txXfrm>
    </dsp:sp>
    <dsp:sp modelId="{BB3E1ABD-7032-49B6-AE83-E20399B58739}">
      <dsp:nvSpPr>
        <dsp:cNvPr id="0" name=""/>
        <dsp:cNvSpPr/>
      </dsp:nvSpPr>
      <dsp:spPr>
        <a:xfrm rot="5400000">
          <a:off x="3257005" y="1123599"/>
          <a:ext cx="880563" cy="3479799"/>
        </a:xfrm>
        <a:prstGeom prst="round2SameRect">
          <a:avLst/>
        </a:prstGeom>
        <a:solidFill>
          <a:schemeClr val="accent2">
            <a:tint val="40000"/>
            <a:alpha val="90000"/>
            <a:hueOff val="-2326983"/>
            <a:satOff val="15847"/>
            <a:lumOff val="1416"/>
            <a:alphaOff val="0"/>
          </a:schemeClr>
        </a:solidFill>
        <a:ln w="12700" cap="flat" cmpd="sng" algn="ctr">
          <a:solidFill>
            <a:schemeClr val="accent2">
              <a:tint val="40000"/>
              <a:alpha val="90000"/>
              <a:hueOff val="-2326983"/>
              <a:satOff val="15847"/>
              <a:lumOff val="14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Create engaging content to attract attendees</a:t>
          </a:r>
        </a:p>
      </dsp:txBody>
      <dsp:txXfrm rot="-5400000">
        <a:off x="1957387" y="2466203"/>
        <a:ext cx="3436813" cy="794591"/>
      </dsp:txXfrm>
    </dsp:sp>
    <dsp:sp modelId="{BB2511B6-93A5-4339-AF50-C40A928A9381}">
      <dsp:nvSpPr>
        <dsp:cNvPr id="0" name=""/>
        <dsp:cNvSpPr/>
      </dsp:nvSpPr>
      <dsp:spPr>
        <a:xfrm>
          <a:off x="0" y="2313146"/>
          <a:ext cx="1957387" cy="1100704"/>
        </a:xfrm>
        <a:prstGeom prst="roundRect">
          <a:avLst/>
        </a:prstGeom>
        <a:solidFill>
          <a:schemeClr val="accent2">
            <a:hueOff val="-1496851"/>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Create</a:t>
          </a:r>
        </a:p>
      </dsp:txBody>
      <dsp:txXfrm>
        <a:off x="53732" y="2366878"/>
        <a:ext cx="1849923" cy="9932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D7A92-E8C4-4755-A3FA-4CF54A3049EA}">
      <dsp:nvSpPr>
        <dsp:cNvPr id="0" name=""/>
        <dsp:cNvSpPr/>
      </dsp:nvSpPr>
      <dsp:spPr>
        <a:xfrm>
          <a:off x="648127" y="893675"/>
          <a:ext cx="964645" cy="9646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8672F96-4DED-4C21-964F-C03B1CD9BD5C}">
      <dsp:nvSpPr>
        <dsp:cNvPr id="0" name=""/>
        <dsp:cNvSpPr/>
      </dsp:nvSpPr>
      <dsp:spPr>
        <a:xfrm>
          <a:off x="58622" y="2227243"/>
          <a:ext cx="2143655"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Recruit and train volunteers</a:t>
          </a:r>
        </a:p>
      </dsp:txBody>
      <dsp:txXfrm>
        <a:off x="58622" y="2227243"/>
        <a:ext cx="2143655" cy="1125000"/>
      </dsp:txXfrm>
    </dsp:sp>
    <dsp:sp modelId="{1D18F4F5-E8C4-46B6-849F-B389C333381E}">
      <dsp:nvSpPr>
        <dsp:cNvPr id="0" name=""/>
        <dsp:cNvSpPr/>
      </dsp:nvSpPr>
      <dsp:spPr>
        <a:xfrm>
          <a:off x="3166922" y="893675"/>
          <a:ext cx="964645" cy="9646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09868A4-46A9-42D5-87A2-230ECB3905AB}">
      <dsp:nvSpPr>
        <dsp:cNvPr id="0" name=""/>
        <dsp:cNvSpPr/>
      </dsp:nvSpPr>
      <dsp:spPr>
        <a:xfrm>
          <a:off x="2577417" y="2227243"/>
          <a:ext cx="2143655"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Clearly define roles and responsibilities</a:t>
          </a:r>
        </a:p>
      </dsp:txBody>
      <dsp:txXfrm>
        <a:off x="2577417" y="2227243"/>
        <a:ext cx="2143655" cy="1125000"/>
      </dsp:txXfrm>
    </dsp:sp>
    <dsp:sp modelId="{195AEC76-E91D-4793-A306-5B827D3507C4}">
      <dsp:nvSpPr>
        <dsp:cNvPr id="0" name=""/>
        <dsp:cNvSpPr/>
      </dsp:nvSpPr>
      <dsp:spPr>
        <a:xfrm>
          <a:off x="5685718" y="893675"/>
          <a:ext cx="964645" cy="9646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F9FCC6F-60E3-4B8A-8475-8EC9B866322F}">
      <dsp:nvSpPr>
        <dsp:cNvPr id="0" name=""/>
        <dsp:cNvSpPr/>
      </dsp:nvSpPr>
      <dsp:spPr>
        <a:xfrm>
          <a:off x="5096213" y="2227243"/>
          <a:ext cx="2143655"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Recognize and appreciate volunteer contributions</a:t>
          </a:r>
        </a:p>
      </dsp:txBody>
      <dsp:txXfrm>
        <a:off x="5096213" y="2227243"/>
        <a:ext cx="2143655" cy="1125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5861A-2F14-464D-A6C8-1286DEF9A1EE}">
      <dsp:nvSpPr>
        <dsp:cNvPr id="0" name=""/>
        <dsp:cNvSpPr/>
      </dsp:nvSpPr>
      <dsp:spPr>
        <a:xfrm>
          <a:off x="866" y="0"/>
          <a:ext cx="3509032" cy="346869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614" tIns="0" rIns="346614" bIns="330200" numCol="1" spcCol="1270" anchor="t" anchorCtr="0">
          <a:noAutofit/>
        </a:bodyPr>
        <a:lstStyle/>
        <a:p>
          <a:pPr marL="0" lvl="0" indent="0" algn="l" defTabSz="1155700">
            <a:lnSpc>
              <a:spcPct val="90000"/>
            </a:lnSpc>
            <a:spcBef>
              <a:spcPct val="0"/>
            </a:spcBef>
            <a:spcAft>
              <a:spcPct val="35000"/>
            </a:spcAft>
            <a:buNone/>
          </a:pPr>
          <a:r>
            <a:rPr lang="en-US" sz="2600" kern="1200" dirty="0"/>
            <a:t>Develop an event schedule</a:t>
          </a:r>
        </a:p>
      </dsp:txBody>
      <dsp:txXfrm>
        <a:off x="866" y="1387475"/>
        <a:ext cx="3509032" cy="2081214"/>
      </dsp:txXfrm>
    </dsp:sp>
    <dsp:sp modelId="{058B5FB1-6358-4A85-BE05-030ECD831768}">
      <dsp:nvSpPr>
        <dsp:cNvPr id="0" name=""/>
        <dsp:cNvSpPr/>
      </dsp:nvSpPr>
      <dsp:spPr>
        <a:xfrm>
          <a:off x="866" y="0"/>
          <a:ext cx="3509032" cy="13874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6614" tIns="165100" rIns="34661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66" y="0"/>
        <a:ext cx="3509032" cy="1387476"/>
      </dsp:txXfrm>
    </dsp:sp>
    <dsp:sp modelId="{75FEEB1C-1B13-436F-A458-7DF833CE02E7}">
      <dsp:nvSpPr>
        <dsp:cNvPr id="0" name=""/>
        <dsp:cNvSpPr/>
      </dsp:nvSpPr>
      <dsp:spPr>
        <a:xfrm>
          <a:off x="3790621" y="0"/>
          <a:ext cx="3509032" cy="3468690"/>
        </a:xfrm>
        <a:prstGeom prst="rect">
          <a:avLst/>
        </a:prstGeom>
        <a:solidFill>
          <a:schemeClr val="accent2">
            <a:hueOff val="-748425"/>
            <a:satOff val="-337"/>
            <a:lumOff val="3529"/>
            <a:alphaOff val="0"/>
          </a:schemeClr>
        </a:solidFill>
        <a:ln w="12700" cap="flat" cmpd="sng" algn="ctr">
          <a:solidFill>
            <a:schemeClr val="accent2">
              <a:hueOff val="-748425"/>
              <a:satOff val="-337"/>
              <a:lumOff val="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614" tIns="0" rIns="346614" bIns="330200" numCol="1" spcCol="1270" anchor="t" anchorCtr="0">
          <a:noAutofit/>
        </a:bodyPr>
        <a:lstStyle/>
        <a:p>
          <a:pPr marL="0" lvl="0" indent="0" algn="l" defTabSz="1155700">
            <a:lnSpc>
              <a:spcPct val="90000"/>
            </a:lnSpc>
            <a:spcBef>
              <a:spcPct val="0"/>
            </a:spcBef>
            <a:spcAft>
              <a:spcPct val="35000"/>
            </a:spcAft>
            <a:buNone/>
          </a:pPr>
          <a:r>
            <a:rPr lang="en-US" sz="2600" kern="1200"/>
            <a:t>Ensure all logistics are in place (venue setup, AV equipment)</a:t>
          </a:r>
        </a:p>
      </dsp:txBody>
      <dsp:txXfrm>
        <a:off x="3790621" y="1387475"/>
        <a:ext cx="3509032" cy="2081214"/>
      </dsp:txXfrm>
    </dsp:sp>
    <dsp:sp modelId="{35BCBE53-AF0D-4926-BDB3-C66BAF543ECF}">
      <dsp:nvSpPr>
        <dsp:cNvPr id="0" name=""/>
        <dsp:cNvSpPr/>
      </dsp:nvSpPr>
      <dsp:spPr>
        <a:xfrm>
          <a:off x="3790621" y="0"/>
          <a:ext cx="3509032" cy="13874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6614" tIns="165100" rIns="34661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90621" y="0"/>
        <a:ext cx="3509032" cy="1387476"/>
      </dsp:txXfrm>
    </dsp:sp>
    <dsp:sp modelId="{DE6DEBDA-BE99-4E83-B7DF-4446B441E744}">
      <dsp:nvSpPr>
        <dsp:cNvPr id="0" name=""/>
        <dsp:cNvSpPr/>
      </dsp:nvSpPr>
      <dsp:spPr>
        <a:xfrm>
          <a:off x="7580376" y="0"/>
          <a:ext cx="3509032" cy="3468690"/>
        </a:xfrm>
        <a:prstGeom prst="rect">
          <a:avLst/>
        </a:prstGeom>
        <a:solidFill>
          <a:schemeClr val="accent2">
            <a:hueOff val="-1496851"/>
            <a:satOff val="-674"/>
            <a:lumOff val="7057"/>
            <a:alphaOff val="0"/>
          </a:schemeClr>
        </a:solidFill>
        <a:ln w="12700" cap="flat" cmpd="sng" algn="ctr">
          <a:solidFill>
            <a:schemeClr val="accent2">
              <a:hueOff val="-1496851"/>
              <a:satOff val="-674"/>
              <a:lumOff val="70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614" tIns="0" rIns="346614" bIns="330200" numCol="1" spcCol="1270" anchor="t" anchorCtr="0">
          <a:noAutofit/>
        </a:bodyPr>
        <a:lstStyle/>
        <a:p>
          <a:pPr marL="0" lvl="0" indent="0" algn="l" defTabSz="1155700">
            <a:lnSpc>
              <a:spcPct val="90000"/>
            </a:lnSpc>
            <a:spcBef>
              <a:spcPct val="0"/>
            </a:spcBef>
            <a:spcAft>
              <a:spcPct val="35000"/>
            </a:spcAft>
            <a:buNone/>
          </a:pPr>
          <a:r>
            <a:rPr lang="en-US" sz="2600" kern="1200"/>
            <a:t>Have a contingency plan for potential issues</a:t>
          </a:r>
        </a:p>
      </dsp:txBody>
      <dsp:txXfrm>
        <a:off x="7580376" y="1387475"/>
        <a:ext cx="3509032" cy="2081214"/>
      </dsp:txXfrm>
    </dsp:sp>
    <dsp:sp modelId="{58A655B1-5605-40B4-888E-D71F79F5AD7D}">
      <dsp:nvSpPr>
        <dsp:cNvPr id="0" name=""/>
        <dsp:cNvSpPr/>
      </dsp:nvSpPr>
      <dsp:spPr>
        <a:xfrm>
          <a:off x="7580376" y="0"/>
          <a:ext cx="3509032" cy="13874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6614" tIns="165100" rIns="34661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580376" y="0"/>
        <a:ext cx="3509032" cy="13874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724AA-F89C-4815-AC34-A608418C8102}">
      <dsp:nvSpPr>
        <dsp:cNvPr id="0" name=""/>
        <dsp:cNvSpPr/>
      </dsp:nvSpPr>
      <dsp:spPr>
        <a:xfrm>
          <a:off x="716638" y="69344"/>
          <a:ext cx="1990125" cy="199012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48FA72-16C0-499F-86F3-83178275F5DE}">
      <dsp:nvSpPr>
        <dsp:cNvPr id="0" name=""/>
        <dsp:cNvSpPr/>
      </dsp:nvSpPr>
      <dsp:spPr>
        <a:xfrm>
          <a:off x="1140763" y="493469"/>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0F5514-5920-4DC4-AABE-2DA62D6E2926}">
      <dsp:nvSpPr>
        <dsp:cNvPr id="0" name=""/>
        <dsp:cNvSpPr/>
      </dsp:nvSpPr>
      <dsp:spPr>
        <a:xfrm>
          <a:off x="80450" y="2679345"/>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Collect feedback from attendees and volunteers</a:t>
          </a:r>
        </a:p>
      </dsp:txBody>
      <dsp:txXfrm>
        <a:off x="80450" y="2679345"/>
        <a:ext cx="3262500" cy="720000"/>
      </dsp:txXfrm>
    </dsp:sp>
    <dsp:sp modelId="{4830D10C-F892-4312-B8A9-DC384CE952DB}">
      <dsp:nvSpPr>
        <dsp:cNvPr id="0" name=""/>
        <dsp:cNvSpPr/>
      </dsp:nvSpPr>
      <dsp:spPr>
        <a:xfrm>
          <a:off x="4550075" y="69344"/>
          <a:ext cx="1990125" cy="199012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617F86-6D5C-421D-820D-F2DC66BFFC42}">
      <dsp:nvSpPr>
        <dsp:cNvPr id="0" name=""/>
        <dsp:cNvSpPr/>
      </dsp:nvSpPr>
      <dsp:spPr>
        <a:xfrm>
          <a:off x="4974200" y="493469"/>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595189-F912-4316-96F8-2D384ED875C2}">
      <dsp:nvSpPr>
        <dsp:cNvPr id="0" name=""/>
        <dsp:cNvSpPr/>
      </dsp:nvSpPr>
      <dsp:spPr>
        <a:xfrm>
          <a:off x="3913888" y="2679345"/>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Analyze what worked and what didn’t</a:t>
          </a:r>
        </a:p>
      </dsp:txBody>
      <dsp:txXfrm>
        <a:off x="3913888" y="2679345"/>
        <a:ext cx="3262500" cy="720000"/>
      </dsp:txXfrm>
    </dsp:sp>
    <dsp:sp modelId="{EA17FA81-8FB5-4374-806E-E38815572093}">
      <dsp:nvSpPr>
        <dsp:cNvPr id="0" name=""/>
        <dsp:cNvSpPr/>
      </dsp:nvSpPr>
      <dsp:spPr>
        <a:xfrm>
          <a:off x="8383513" y="69344"/>
          <a:ext cx="1990125" cy="199012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402E61-B25B-459F-8390-362CCB173402}">
      <dsp:nvSpPr>
        <dsp:cNvPr id="0" name=""/>
        <dsp:cNvSpPr/>
      </dsp:nvSpPr>
      <dsp:spPr>
        <a:xfrm>
          <a:off x="8807638" y="493469"/>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35B3C9-FCBE-4A33-AD0A-C9D6FC7E3750}">
      <dsp:nvSpPr>
        <dsp:cNvPr id="0" name=""/>
        <dsp:cNvSpPr/>
      </dsp:nvSpPr>
      <dsp:spPr>
        <a:xfrm>
          <a:off x="7747325" y="2679345"/>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Use insights to improve future events</a:t>
          </a:r>
        </a:p>
      </dsp:txBody>
      <dsp:txXfrm>
        <a:off x="7747325" y="2679345"/>
        <a:ext cx="32625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D2742-F3BC-584D-A054-C844C77F5330}" type="datetimeFigureOut">
              <a:rPr lang="en-US" smtClean="0"/>
              <a:t>7/11/2024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8A789-4F93-A04E-9B2A-D6F6F718F3A1}" type="slidenum">
              <a:rPr lang="en-US" smtClean="0"/>
              <a:t>‹#›</a:t>
            </a:fld>
            <a:endParaRPr lang="en-US"/>
          </a:p>
        </p:txBody>
      </p:sp>
    </p:spTree>
    <p:extLst>
      <p:ext uri="{BB962C8B-B14F-4D97-AF65-F5344CB8AC3E}">
        <p14:creationId xmlns:p14="http://schemas.microsoft.com/office/powerpoint/2010/main" val="1397849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88A789-4F93-A04E-9B2A-D6F6F718F3A1}" type="slidenum">
              <a:rPr lang="en-US" smtClean="0"/>
              <a:t>1</a:t>
            </a:fld>
            <a:endParaRPr lang="en-US"/>
          </a:p>
        </p:txBody>
      </p:sp>
    </p:spTree>
    <p:extLst>
      <p:ext uri="{BB962C8B-B14F-4D97-AF65-F5344CB8AC3E}">
        <p14:creationId xmlns:p14="http://schemas.microsoft.com/office/powerpoint/2010/main" val="227831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88A789-4F93-A04E-9B2A-D6F6F718F3A1}" type="slidenum">
              <a:rPr lang="en-US" smtClean="0"/>
              <a:t>7</a:t>
            </a:fld>
            <a:endParaRPr lang="en-US"/>
          </a:p>
        </p:txBody>
      </p:sp>
    </p:spTree>
    <p:extLst>
      <p:ext uri="{BB962C8B-B14F-4D97-AF65-F5344CB8AC3E}">
        <p14:creationId xmlns:p14="http://schemas.microsoft.com/office/powerpoint/2010/main" val="342721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15000"/>
              </a:lnSpc>
              <a:spcBef>
                <a:spcPts val="0"/>
              </a:spcBef>
              <a:spcAft>
                <a:spcPts val="800"/>
              </a:spcAft>
              <a:buFont typeface="Arial" panose="020B06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Recap key points of effective event planning</a:t>
            </a:r>
          </a:p>
          <a:p>
            <a:pPr marL="285750" marR="0" indent="-285750">
              <a:lnSpc>
                <a:spcPct val="115000"/>
              </a:lnSpc>
              <a:spcBef>
                <a:spcPts val="0"/>
              </a:spcBef>
              <a:spcAft>
                <a:spcPts val="800"/>
              </a:spcAft>
              <a:buFont typeface="Arial" panose="020B06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Emphasize the importance of community involvement</a:t>
            </a:r>
          </a:p>
          <a:p>
            <a:pPr marL="285750" marR="0" indent="-285750">
              <a:lnSpc>
                <a:spcPct val="115000"/>
              </a:lnSpc>
              <a:spcBef>
                <a:spcPts val="0"/>
              </a:spcBef>
              <a:spcAft>
                <a:spcPts val="800"/>
              </a:spcAft>
              <a:buFont typeface="Arial" panose="020B06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Encourage continued learning and collaboration</a:t>
            </a:r>
          </a:p>
          <a:p>
            <a:endParaRPr lang="en-US" dirty="0"/>
          </a:p>
        </p:txBody>
      </p:sp>
      <p:sp>
        <p:nvSpPr>
          <p:cNvPr id="4" name="Slide Number Placeholder 3"/>
          <p:cNvSpPr>
            <a:spLocks noGrp="1"/>
          </p:cNvSpPr>
          <p:nvPr>
            <p:ph type="sldNum" sz="quarter" idx="5"/>
          </p:nvPr>
        </p:nvSpPr>
        <p:spPr/>
        <p:txBody>
          <a:bodyPr/>
          <a:lstStyle/>
          <a:p>
            <a:fld id="{3D88A789-4F93-A04E-9B2A-D6F6F718F3A1}" type="slidenum">
              <a:rPr lang="en-US" smtClean="0"/>
              <a:t>25</a:t>
            </a:fld>
            <a:endParaRPr lang="en-US"/>
          </a:p>
        </p:txBody>
      </p:sp>
    </p:spTree>
    <p:extLst>
      <p:ext uri="{BB962C8B-B14F-4D97-AF65-F5344CB8AC3E}">
        <p14:creationId xmlns:p14="http://schemas.microsoft.com/office/powerpoint/2010/main" val="2461823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July 11, 2024</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074162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July 11, 2024</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33876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July 11, 2024</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09334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July 11, 2024</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11329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July 11, 2024</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1598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July 11, 2024</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7115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July 11, 2024</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570647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July 11, 2024</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805391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July 11, 2024</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773636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July 11, 2024</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86035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July 11, 2024</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79996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Thursday, July 11, 2024</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970901265"/>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8.png"/><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hyperlink" Target="mailto:Rsinanan-hill@fspta.org" TargetMode="External"/><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0.png"/><Relationship Id="rId7" Type="http://schemas.openxmlformats.org/officeDocument/2006/relationships/diagramQuickStyle" Target="../diagrams/quickStyle6.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1.svg"/><Relationship Id="rId9" Type="http://schemas.microsoft.com/office/2007/relationships/diagramDrawing" Target="../diagrams/drawing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3.svg"/><Relationship Id="rId7" Type="http://schemas.openxmlformats.org/officeDocument/2006/relationships/diagramColors" Target="../diagrams/colors7.xml"/><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on 3D circle art">
            <a:extLst>
              <a:ext uri="{FF2B5EF4-FFF2-40B4-BE49-F238E27FC236}">
                <a16:creationId xmlns:a16="http://schemas.microsoft.com/office/drawing/2014/main" id="{F2EDEFED-0938-9511-705D-24FA4C4C5F09}"/>
              </a:ext>
            </a:extLst>
          </p:cNvPr>
          <p:cNvPicPr>
            <a:picLocks noChangeAspect="1"/>
          </p:cNvPicPr>
          <p:nvPr/>
        </p:nvPicPr>
        <p:blipFill rotWithShape="1">
          <a:blip r:embed="rId3"/>
          <a:srcRect t="21329"/>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7" name="Rectangle 26">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91421-A7E7-22DB-AAEC-8A804A997E58}"/>
              </a:ext>
            </a:extLst>
          </p:cNvPr>
          <p:cNvSpPr>
            <a:spLocks noGrp="1"/>
          </p:cNvSpPr>
          <p:nvPr>
            <p:ph type="ctrTitle"/>
          </p:nvPr>
        </p:nvSpPr>
        <p:spPr>
          <a:xfrm>
            <a:off x="550863" y="549275"/>
            <a:ext cx="9543751" cy="2986234"/>
          </a:xfrm>
        </p:spPr>
        <p:txBody>
          <a:bodyPr anchor="b">
            <a:normAutofit/>
          </a:bodyPr>
          <a:lstStyle/>
          <a:p>
            <a:r>
              <a:rPr lang="en-US" sz="4800" b="1" dirty="0">
                <a:latin typeface="Phosphate Inline" panose="02000506050000020004" pitchFamily="2" charset="77"/>
                <a:cs typeface="Phosphate Inline" panose="02000506050000020004" pitchFamily="2" charset="77"/>
              </a:rPr>
              <a:t>Mastering the Force of Event Planning: A PTA Workshop for Galactic Success</a:t>
            </a:r>
          </a:p>
        </p:txBody>
      </p:sp>
      <p:sp>
        <p:nvSpPr>
          <p:cNvPr id="3" name="Subtitle 2">
            <a:extLst>
              <a:ext uri="{FF2B5EF4-FFF2-40B4-BE49-F238E27FC236}">
                <a16:creationId xmlns:a16="http://schemas.microsoft.com/office/drawing/2014/main" id="{48AFDD20-9620-B0C1-5E58-3EFA07D3B404}"/>
              </a:ext>
            </a:extLst>
          </p:cNvPr>
          <p:cNvSpPr>
            <a:spLocks noGrp="1"/>
          </p:cNvSpPr>
          <p:nvPr>
            <p:ph type="subTitle" idx="1"/>
          </p:nvPr>
        </p:nvSpPr>
        <p:spPr>
          <a:xfrm>
            <a:off x="550863" y="3508509"/>
            <a:ext cx="8449137" cy="2265216"/>
          </a:xfrm>
        </p:spPr>
        <p:txBody>
          <a:bodyPr>
            <a:normAutofit fontScale="92500" lnSpcReduction="10000"/>
          </a:bodyPr>
          <a:lstStyle/>
          <a:p>
            <a:r>
              <a:rPr lang="en-US" dirty="0">
                <a:solidFill>
                  <a:schemeClr val="tx1">
                    <a:alpha val="60000"/>
                  </a:schemeClr>
                </a:solidFill>
                <a:latin typeface="Century Gothic" panose="020B0502020202020204" pitchFamily="34" charset="0"/>
              </a:rPr>
              <a:t>Creating Memorable and Engaging Community Events</a:t>
            </a:r>
          </a:p>
          <a:p>
            <a:endParaRPr lang="en-US" dirty="0">
              <a:solidFill>
                <a:schemeClr val="tx1">
                  <a:alpha val="60000"/>
                </a:schemeClr>
              </a:solidFill>
              <a:latin typeface="Century Gothic" panose="020B0502020202020204" pitchFamily="34" charset="0"/>
            </a:endParaRPr>
          </a:p>
          <a:p>
            <a:pPr>
              <a:spcAft>
                <a:spcPts val="0"/>
              </a:spcAft>
            </a:pPr>
            <a:r>
              <a:rPr lang="en-US" dirty="0">
                <a:solidFill>
                  <a:schemeClr val="tx1">
                    <a:alpha val="60000"/>
                  </a:schemeClr>
                </a:solidFill>
                <a:latin typeface="Century Gothic" panose="020B0502020202020204" pitchFamily="34" charset="0"/>
              </a:rPr>
              <a:t>Rae Sinanan-Hill</a:t>
            </a:r>
          </a:p>
          <a:p>
            <a:pPr>
              <a:spcAft>
                <a:spcPts val="0"/>
              </a:spcAft>
            </a:pPr>
            <a:r>
              <a:rPr lang="en-US" dirty="0">
                <a:solidFill>
                  <a:schemeClr val="tx1">
                    <a:alpha val="60000"/>
                  </a:schemeClr>
                </a:solidFill>
                <a:latin typeface="Century Gothic" panose="020B0502020202020204" pitchFamily="34" charset="0"/>
              </a:rPr>
              <a:t>Director at Large, Free State PTA</a:t>
            </a:r>
          </a:p>
          <a:p>
            <a:pPr>
              <a:spcAft>
                <a:spcPts val="0"/>
              </a:spcAft>
            </a:pPr>
            <a:r>
              <a:rPr lang="en-US" dirty="0">
                <a:solidFill>
                  <a:schemeClr val="tx1">
                    <a:alpha val="60000"/>
                  </a:schemeClr>
                </a:solidFill>
                <a:latin typeface="Century Gothic" panose="020B0502020202020204" pitchFamily="34" charset="0"/>
              </a:rPr>
              <a:t>Rsinanan-hill@fspta.org</a:t>
            </a:r>
          </a:p>
        </p:txBody>
      </p:sp>
      <p:pic>
        <p:nvPicPr>
          <p:cNvPr id="12" name="Picture 11" descr="A purple and white logo on a black background&#10;&#10;Description automatically generated">
            <a:extLst>
              <a:ext uri="{FF2B5EF4-FFF2-40B4-BE49-F238E27FC236}">
                <a16:creationId xmlns:a16="http://schemas.microsoft.com/office/drawing/2014/main" id="{43DF21D8-CAC1-B2DE-487C-9C3367668505}"/>
              </a:ext>
            </a:extLst>
          </p:cNvPr>
          <p:cNvPicPr>
            <a:picLocks noChangeAspect="1"/>
          </p:cNvPicPr>
          <p:nvPr/>
        </p:nvPicPr>
        <p:blipFill rotWithShape="1">
          <a:blip r:embed="rId4">
            <a:alphaModFix amt="50000"/>
          </a:blip>
          <a:srcRect b="18756"/>
          <a:stretch/>
        </p:blipFill>
        <p:spPr>
          <a:xfrm>
            <a:off x="9000000" y="4037446"/>
            <a:ext cx="3034423" cy="2465282"/>
          </a:xfrm>
          <a:prstGeom prst="rect">
            <a:avLst/>
          </a:prstGeom>
        </p:spPr>
      </p:pic>
    </p:spTree>
    <p:extLst>
      <p:ext uri="{BB962C8B-B14F-4D97-AF65-F5344CB8AC3E}">
        <p14:creationId xmlns:p14="http://schemas.microsoft.com/office/powerpoint/2010/main" val="24172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4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000"/>
                                  </p:stCondLst>
                                  <p:iterate type="lt">
                                    <p:tmPct val="10000"/>
                                  </p:iterate>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4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 name="Freeform: Shape 1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Shape 1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6" name="Rectangle 15">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550862" y="550800"/>
            <a:ext cx="8686443" cy="986400"/>
          </a:xfrm>
        </p:spPr>
        <p:txBody>
          <a:bodyPr vert="horz" wrap="square" lIns="0" tIns="0" rIns="0" bIns="0" rtlCol="0" anchor="ctr" anchorCtr="0">
            <a:noAutofit/>
          </a:bodyPr>
          <a:lstStyle/>
          <a:p>
            <a:pPr marL="0" marR="0">
              <a:spcAft>
                <a:spcPts val="800"/>
              </a:spcAft>
            </a:pPr>
            <a:r>
              <a:rPr lang="en-US" sz="5900" b="1" dirty="0">
                <a:effectLst/>
              </a:rPr>
              <a:t>Post-Event Evaluation</a:t>
            </a:r>
          </a:p>
        </p:txBody>
      </p:sp>
      <p:sp>
        <p:nvSpPr>
          <p:cNvPr id="18" name="Rectangle 17">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ext Placeholder 3">
            <a:extLst>
              <a:ext uri="{FF2B5EF4-FFF2-40B4-BE49-F238E27FC236}">
                <a16:creationId xmlns:a16="http://schemas.microsoft.com/office/drawing/2014/main" id="{88E876C3-2950-A4C8-551B-E48F25E04E25}"/>
              </a:ext>
            </a:extLst>
          </p:cNvPr>
          <p:cNvGraphicFramePr/>
          <p:nvPr>
            <p:extLst>
              <p:ext uri="{D42A27DB-BD31-4B8C-83A1-F6EECF244321}">
                <p14:modId xmlns:p14="http://schemas.microsoft.com/office/powerpoint/2010/main" val="573746037"/>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239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 name="Group 1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1" name="Freeform: Shape 2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6" name="Rectangle 2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550863" y="549275"/>
            <a:ext cx="11196378" cy="984885"/>
          </a:xfrm>
        </p:spPr>
        <p:txBody>
          <a:bodyPr vert="horz" wrap="square" lIns="0" tIns="0" rIns="0" bIns="0" rtlCol="0" anchor="ctr" anchorCtr="0">
            <a:noAutofit/>
          </a:bodyPr>
          <a:lstStyle/>
          <a:p>
            <a:pPr marL="0" marR="0">
              <a:spcAft>
                <a:spcPts val="800"/>
              </a:spcAft>
            </a:pPr>
            <a:r>
              <a:rPr lang="en-US" sz="5900" b="1" dirty="0">
                <a:effectLst/>
              </a:rPr>
              <a:t>Case Study:</a:t>
            </a:r>
            <a:br>
              <a:rPr lang="en-US" sz="5900" b="1" dirty="0">
                <a:effectLst/>
              </a:rPr>
            </a:br>
            <a:r>
              <a:rPr lang="en-US" sz="5900" b="1" dirty="0">
                <a:effectLst/>
              </a:rPr>
              <a:t>Family Literacy Night</a:t>
            </a:r>
          </a:p>
        </p:txBody>
      </p:sp>
      <p:pic>
        <p:nvPicPr>
          <p:cNvPr id="9" name="Picture 8">
            <a:extLst>
              <a:ext uri="{FF2B5EF4-FFF2-40B4-BE49-F238E27FC236}">
                <a16:creationId xmlns:a16="http://schemas.microsoft.com/office/drawing/2014/main" id="{A1544A12-24F8-B445-7EFF-2F2C4F834D80}"/>
              </a:ext>
            </a:extLst>
          </p:cNvPr>
          <p:cNvPicPr>
            <a:picLocks noChangeAspect="1"/>
          </p:cNvPicPr>
          <p:nvPr/>
        </p:nvPicPr>
        <p:blipFill>
          <a:blip r:embed="rId2"/>
          <a:stretch>
            <a:fillRect/>
          </a:stretch>
        </p:blipFill>
        <p:spPr>
          <a:xfrm>
            <a:off x="374876" y="2577040"/>
            <a:ext cx="6342795" cy="3900818"/>
          </a:xfrm>
          <a:custGeom>
            <a:avLst/>
            <a:gdLst/>
            <a:ahLst/>
            <a:cxnLst/>
            <a:rect l="l" t="t" r="r" b="b"/>
            <a:pathLst>
              <a:path w="6922273" h="4225290">
                <a:moveTo>
                  <a:pt x="0" y="0"/>
                </a:moveTo>
                <a:lnTo>
                  <a:pt x="6922273" y="0"/>
                </a:lnTo>
                <a:lnTo>
                  <a:pt x="6922273" y="4225290"/>
                </a:lnTo>
                <a:lnTo>
                  <a:pt x="0" y="4225290"/>
                </a:lnTo>
                <a:close/>
              </a:path>
            </a:pathLst>
          </a:custGeom>
        </p:spPr>
      </p:pic>
      <p:pic>
        <p:nvPicPr>
          <p:cNvPr id="7" name="Picture 6">
            <a:extLst>
              <a:ext uri="{FF2B5EF4-FFF2-40B4-BE49-F238E27FC236}">
                <a16:creationId xmlns:a16="http://schemas.microsoft.com/office/drawing/2014/main" id="{90D5BA2B-1794-3F91-FE23-A0425CC22A00}"/>
              </a:ext>
            </a:extLst>
          </p:cNvPr>
          <p:cNvPicPr>
            <a:picLocks noChangeAspect="1"/>
          </p:cNvPicPr>
          <p:nvPr/>
        </p:nvPicPr>
        <p:blipFill>
          <a:blip r:embed="rId3"/>
          <a:stretch>
            <a:fillRect/>
          </a:stretch>
        </p:blipFill>
        <p:spPr>
          <a:xfrm>
            <a:off x="7862444" y="2032465"/>
            <a:ext cx="3668228" cy="4763934"/>
          </a:xfrm>
          <a:custGeom>
            <a:avLst/>
            <a:gdLst/>
            <a:ahLst/>
            <a:cxnLst/>
            <a:rect l="l" t="t" r="r" b="b"/>
            <a:pathLst>
              <a:path w="6922273" h="4225290">
                <a:moveTo>
                  <a:pt x="0" y="0"/>
                </a:moveTo>
                <a:lnTo>
                  <a:pt x="6922273" y="0"/>
                </a:lnTo>
                <a:lnTo>
                  <a:pt x="6922273" y="4225290"/>
                </a:lnTo>
                <a:lnTo>
                  <a:pt x="0" y="4225290"/>
                </a:lnTo>
                <a:close/>
              </a:path>
            </a:pathLst>
          </a:custGeom>
        </p:spPr>
      </p:pic>
      <p:sp>
        <p:nvSpPr>
          <p:cNvPr id="38" name="Rectangle 37">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68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97" name="Freeform: Shape 96">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8" name="Oval 97">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Oval 98">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Freeform: Shape 99">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01" name="Rectangle 100">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443286" y="226749"/>
            <a:ext cx="9980874" cy="986400"/>
          </a:xfrm>
        </p:spPr>
        <p:txBody>
          <a:bodyPr vert="horz" wrap="square" lIns="0" tIns="0" rIns="0" bIns="0" rtlCol="0" anchor="ctr" anchorCtr="0">
            <a:noAutofit/>
          </a:bodyPr>
          <a:lstStyle/>
          <a:p>
            <a:pPr marL="0" marR="0">
              <a:spcAft>
                <a:spcPts val="800"/>
              </a:spcAft>
            </a:pPr>
            <a:r>
              <a:rPr lang="en-US" sz="5900" b="1" dirty="0">
                <a:effectLst/>
              </a:rPr>
              <a:t>Event Overview + Goals</a:t>
            </a:r>
          </a:p>
        </p:txBody>
      </p:sp>
      <p:sp>
        <p:nvSpPr>
          <p:cNvPr id="102" name="Rectangle 101">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7" name="TextBox 3">
            <a:extLst>
              <a:ext uri="{FF2B5EF4-FFF2-40B4-BE49-F238E27FC236}">
                <a16:creationId xmlns:a16="http://schemas.microsoft.com/office/drawing/2014/main" id="{9036507C-AA1E-4DFF-03DC-A0055D73E4C3}"/>
              </a:ext>
            </a:extLst>
          </p:cNvPr>
          <p:cNvGraphicFramePr/>
          <p:nvPr>
            <p:extLst>
              <p:ext uri="{D42A27DB-BD31-4B8C-83A1-F6EECF244321}">
                <p14:modId xmlns:p14="http://schemas.microsoft.com/office/powerpoint/2010/main" val="1115597017"/>
              </p:ext>
            </p:extLst>
          </p:nvPr>
        </p:nvGraphicFramePr>
        <p:xfrm>
          <a:off x="-1054250" y="1595045"/>
          <a:ext cx="11844170" cy="5117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4FBF6A75-C815-AD4C-2B83-5534ED8BF583}"/>
              </a:ext>
            </a:extLst>
          </p:cNvPr>
          <p:cNvPicPr>
            <a:picLocks noChangeAspect="1"/>
          </p:cNvPicPr>
          <p:nvPr/>
        </p:nvPicPr>
        <p:blipFill>
          <a:blip r:embed="rId7"/>
          <a:stretch>
            <a:fillRect/>
          </a:stretch>
        </p:blipFill>
        <p:spPr>
          <a:xfrm>
            <a:off x="9349471" y="2560606"/>
            <a:ext cx="2494699" cy="2277646"/>
          </a:xfrm>
          <a:prstGeom prst="rect">
            <a:avLst/>
          </a:prstGeom>
        </p:spPr>
      </p:pic>
    </p:spTree>
    <p:extLst>
      <p:ext uri="{BB962C8B-B14F-4D97-AF65-F5344CB8AC3E}">
        <p14:creationId xmlns:p14="http://schemas.microsoft.com/office/powerpoint/2010/main" val="3746048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0" name="Freeform: Shape 19">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Oval 20">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Shape 22">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24" name="Rectangle 23">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550862" y="550800"/>
            <a:ext cx="10981335" cy="986400"/>
          </a:xfrm>
        </p:spPr>
        <p:txBody>
          <a:bodyPr vert="horz" wrap="square" lIns="0" tIns="0" rIns="0" bIns="0" rtlCol="0" anchor="ctr" anchorCtr="0">
            <a:noAutofit/>
          </a:bodyPr>
          <a:lstStyle/>
          <a:p>
            <a:pPr marL="0" marR="0">
              <a:lnSpc>
                <a:spcPct val="90000"/>
              </a:lnSpc>
              <a:spcAft>
                <a:spcPts val="800"/>
              </a:spcAft>
            </a:pPr>
            <a:r>
              <a:rPr lang="en-US" sz="5900" b="1" dirty="0">
                <a:effectLst/>
              </a:rPr>
              <a:t>Plannin</a:t>
            </a:r>
            <a:r>
              <a:rPr lang="en-US" sz="5900" b="1" dirty="0"/>
              <a:t>g &amp; Coordination</a:t>
            </a:r>
            <a:endParaRPr lang="en-US" sz="5900" b="1" dirty="0">
              <a:effectLst/>
            </a:endParaRPr>
          </a:p>
        </p:txBody>
      </p:sp>
      <p:sp>
        <p:nvSpPr>
          <p:cNvPr id="18" name="Rectangle 17">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EF6198C-9EEF-E334-EC9B-3A5ABC1C4CF1}"/>
              </a:ext>
            </a:extLst>
          </p:cNvPr>
          <p:cNvSpPr txBox="1"/>
          <p:nvPr/>
        </p:nvSpPr>
        <p:spPr>
          <a:xfrm>
            <a:off x="181944" y="1906786"/>
            <a:ext cx="12010056" cy="5032275"/>
          </a:xfrm>
          <a:prstGeom prst="rect">
            <a:avLst/>
          </a:prstGeom>
          <a:noFill/>
        </p:spPr>
        <p:txBody>
          <a:bodyPr wrap="square">
            <a:spAutoFit/>
          </a:bodyPr>
          <a:lstStyle/>
          <a:p>
            <a:pPr marL="0" marR="0">
              <a:lnSpc>
                <a:spcPct val="115000"/>
              </a:lnSpc>
              <a:spcBef>
                <a:spcPts val="0"/>
              </a:spcBef>
              <a:spcAft>
                <a:spcPts val="0"/>
              </a:spcAft>
            </a:pPr>
            <a:r>
              <a:rPr lang="en-US" sz="1750" kern="100" dirty="0">
                <a:effectLst/>
                <a:latin typeface="+mj-lt"/>
                <a:ea typeface="Aptos" panose="020B0004020202020204" pitchFamily="34" charset="0"/>
                <a:cs typeface="Times New Roman" panose="02020603050405020304" pitchFamily="18" charset="0"/>
              </a:rPr>
              <a:t>Concept Development:</a:t>
            </a:r>
          </a:p>
          <a:p>
            <a:pPr marL="0" marR="0">
              <a:lnSpc>
                <a:spcPct val="115000"/>
              </a:lnSpc>
              <a:spcBef>
                <a:spcPts val="0"/>
              </a:spcBef>
              <a:spcAft>
                <a:spcPts val="0"/>
              </a:spcAft>
            </a:pPr>
            <a:r>
              <a:rPr lang="en-US" sz="1750" kern="100" dirty="0">
                <a:effectLst/>
                <a:latin typeface="+mj-lt"/>
                <a:ea typeface="Aptos" panose="020B0004020202020204" pitchFamily="34" charset="0"/>
                <a:cs typeface="Times New Roman" panose="02020603050405020304" pitchFamily="18" charset="0"/>
              </a:rPr>
              <a:t>   - Brainstorm ideas for the event.</a:t>
            </a:r>
          </a:p>
          <a:p>
            <a:pPr marL="0" marR="0">
              <a:lnSpc>
                <a:spcPct val="115000"/>
              </a:lnSpc>
              <a:spcBef>
                <a:spcPts val="0"/>
              </a:spcBef>
              <a:spcAft>
                <a:spcPts val="0"/>
              </a:spcAft>
            </a:pPr>
            <a:r>
              <a:rPr lang="en-US" sz="1750" kern="100" dirty="0">
                <a:effectLst/>
                <a:latin typeface="+mj-lt"/>
                <a:ea typeface="Aptos" panose="020B0004020202020204" pitchFamily="34" charset="0"/>
                <a:cs typeface="Times New Roman" panose="02020603050405020304" pitchFamily="18" charset="0"/>
              </a:rPr>
              <a:t>   - Define the event’s purpose and goals.</a:t>
            </a:r>
          </a:p>
          <a:p>
            <a:pPr marL="0" marR="0">
              <a:lnSpc>
                <a:spcPct val="115000"/>
              </a:lnSpc>
              <a:spcBef>
                <a:spcPts val="0"/>
              </a:spcBef>
              <a:spcAft>
                <a:spcPts val="0"/>
              </a:spcAft>
            </a:pPr>
            <a:r>
              <a:rPr lang="en-US" sz="1750" kern="100" dirty="0">
                <a:effectLst/>
                <a:latin typeface="+mj-lt"/>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750" kern="100" dirty="0">
                <a:effectLst/>
                <a:latin typeface="+mj-lt"/>
                <a:ea typeface="Aptos" panose="020B0004020202020204" pitchFamily="34" charset="0"/>
                <a:cs typeface="Times New Roman" panose="02020603050405020304" pitchFamily="18" charset="0"/>
              </a:rPr>
              <a:t>Forming the Planning Team:</a:t>
            </a:r>
          </a:p>
          <a:p>
            <a:pPr marL="0" marR="0">
              <a:lnSpc>
                <a:spcPct val="115000"/>
              </a:lnSpc>
              <a:spcBef>
                <a:spcPts val="0"/>
              </a:spcBef>
              <a:spcAft>
                <a:spcPts val="0"/>
              </a:spcAft>
            </a:pPr>
            <a:r>
              <a:rPr lang="en-US" sz="1750" kern="100" dirty="0">
                <a:effectLst/>
                <a:latin typeface="+mj-lt"/>
                <a:ea typeface="Aptos" panose="020B0004020202020204" pitchFamily="34" charset="0"/>
                <a:cs typeface="Times New Roman" panose="02020603050405020304" pitchFamily="18" charset="0"/>
              </a:rPr>
              <a:t>   - Identify and recruit key team members and volunteers.</a:t>
            </a:r>
          </a:p>
          <a:p>
            <a:pPr marL="0" marR="0">
              <a:lnSpc>
                <a:spcPct val="115000"/>
              </a:lnSpc>
              <a:spcBef>
                <a:spcPts val="0"/>
              </a:spcBef>
              <a:spcAft>
                <a:spcPts val="0"/>
              </a:spcAft>
            </a:pPr>
            <a:r>
              <a:rPr lang="en-US" sz="1750" kern="100" dirty="0">
                <a:effectLst/>
                <a:latin typeface="+mj-lt"/>
                <a:ea typeface="Aptos" panose="020B0004020202020204" pitchFamily="34" charset="0"/>
                <a:cs typeface="Times New Roman" panose="02020603050405020304" pitchFamily="18" charset="0"/>
              </a:rPr>
              <a:t>   - Assign roles and responsibilities (e.g., event coordinator, teachers, </a:t>
            </a:r>
            <a:r>
              <a:rPr lang="en-US" sz="1750" kern="100" dirty="0">
                <a:latin typeface="+mj-lt"/>
                <a:ea typeface="Aptos" panose="020B0004020202020204" pitchFamily="34" charset="0"/>
                <a:cs typeface="Times New Roman" panose="02020603050405020304" pitchFamily="18" charset="0"/>
              </a:rPr>
              <a:t>committee members</a:t>
            </a:r>
            <a:r>
              <a:rPr lang="en-US" sz="1750" kern="100" dirty="0">
                <a:effectLst/>
                <a:latin typeface="+mj-lt"/>
                <a:ea typeface="Aptos" panose="020B0004020202020204" pitchFamily="34" charset="0"/>
                <a:cs typeface="Times New Roman" panose="02020603050405020304" pitchFamily="18" charset="0"/>
              </a:rPr>
              <a:t>).</a:t>
            </a:r>
          </a:p>
          <a:p>
            <a:pPr marL="0" marR="0">
              <a:lnSpc>
                <a:spcPct val="115000"/>
              </a:lnSpc>
              <a:spcBef>
                <a:spcPts val="0"/>
              </a:spcBef>
              <a:spcAft>
                <a:spcPts val="0"/>
              </a:spcAft>
            </a:pPr>
            <a:r>
              <a:rPr lang="en-US" sz="1750" kern="100" dirty="0">
                <a:effectLst/>
                <a:latin typeface="+mj-lt"/>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750" kern="100" dirty="0">
                <a:effectLst/>
                <a:latin typeface="+mj-lt"/>
                <a:ea typeface="Aptos" panose="020B0004020202020204" pitchFamily="34" charset="0"/>
                <a:cs typeface="Times New Roman" panose="02020603050405020304" pitchFamily="18" charset="0"/>
              </a:rPr>
              <a:t>Meeting and Communication:</a:t>
            </a:r>
          </a:p>
          <a:p>
            <a:pPr marL="0" marR="0">
              <a:lnSpc>
                <a:spcPct val="115000"/>
              </a:lnSpc>
              <a:spcBef>
                <a:spcPts val="0"/>
              </a:spcBef>
              <a:spcAft>
                <a:spcPts val="0"/>
              </a:spcAft>
            </a:pPr>
            <a:r>
              <a:rPr lang="en-US" sz="1750" kern="100" dirty="0">
                <a:effectLst/>
                <a:latin typeface="+mj-lt"/>
                <a:ea typeface="Aptos" panose="020B0004020202020204" pitchFamily="34" charset="0"/>
                <a:cs typeface="Times New Roman" panose="02020603050405020304" pitchFamily="18" charset="0"/>
              </a:rPr>
              <a:t>   - Schedule regular planning meetings.</a:t>
            </a:r>
          </a:p>
          <a:p>
            <a:pPr marL="0" marR="0">
              <a:lnSpc>
                <a:spcPct val="115000"/>
              </a:lnSpc>
              <a:spcBef>
                <a:spcPts val="0"/>
              </a:spcBef>
              <a:spcAft>
                <a:spcPts val="0"/>
              </a:spcAft>
            </a:pPr>
            <a:r>
              <a:rPr lang="en-US" sz="1750" kern="100" dirty="0">
                <a:effectLst/>
                <a:latin typeface="+mj-lt"/>
                <a:ea typeface="Aptos" panose="020B0004020202020204" pitchFamily="34" charset="0"/>
                <a:cs typeface="Times New Roman" panose="02020603050405020304" pitchFamily="18" charset="0"/>
              </a:rPr>
              <a:t>   - Use collaborative tools (e.g., shared documents) for communication and task tracking.</a:t>
            </a:r>
          </a:p>
          <a:p>
            <a:pPr marL="0" marR="0">
              <a:lnSpc>
                <a:spcPct val="115000"/>
              </a:lnSpc>
              <a:spcBef>
                <a:spcPts val="0"/>
              </a:spcBef>
              <a:spcAft>
                <a:spcPts val="0"/>
              </a:spcAft>
            </a:pPr>
            <a:r>
              <a:rPr lang="en-US" sz="1750" kern="100" dirty="0">
                <a:effectLst/>
                <a:latin typeface="+mj-lt"/>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750" kern="100" dirty="0">
                <a:effectLst/>
                <a:latin typeface="+mj-lt"/>
                <a:ea typeface="Aptos" panose="020B0004020202020204" pitchFamily="34" charset="0"/>
                <a:cs typeface="Times New Roman" panose="02020603050405020304" pitchFamily="18" charset="0"/>
              </a:rPr>
              <a:t>Budgeting and Funding</a:t>
            </a:r>
          </a:p>
          <a:p>
            <a:pPr marL="0" marR="0">
              <a:lnSpc>
                <a:spcPct val="115000"/>
              </a:lnSpc>
              <a:spcBef>
                <a:spcPts val="0"/>
              </a:spcBef>
              <a:spcAft>
                <a:spcPts val="0"/>
              </a:spcAft>
            </a:pPr>
            <a:r>
              <a:rPr lang="en-US" sz="1750" kern="100" dirty="0">
                <a:effectLst/>
                <a:latin typeface="+mj-lt"/>
                <a:ea typeface="Aptos" panose="020B0004020202020204" pitchFamily="34" charset="0"/>
                <a:cs typeface="Times New Roman" panose="02020603050405020304" pitchFamily="18" charset="0"/>
              </a:rPr>
              <a:t>   - Estimate all potential costs (venue, equipment, marketing, food, etc.).</a:t>
            </a:r>
          </a:p>
          <a:p>
            <a:pPr marL="0" marR="0">
              <a:lnSpc>
                <a:spcPct val="115000"/>
              </a:lnSpc>
              <a:spcBef>
                <a:spcPts val="0"/>
              </a:spcBef>
              <a:spcAft>
                <a:spcPts val="0"/>
              </a:spcAft>
            </a:pPr>
            <a:r>
              <a:rPr lang="en-US" sz="1750" kern="100" dirty="0">
                <a:effectLst/>
                <a:latin typeface="+mj-lt"/>
                <a:ea typeface="Aptos" panose="020B0004020202020204" pitchFamily="34" charset="0"/>
                <a:cs typeface="Times New Roman" panose="02020603050405020304" pitchFamily="18" charset="0"/>
              </a:rPr>
              <a:t>   - Determine available funds and identify funding gaps.</a:t>
            </a:r>
          </a:p>
          <a:p>
            <a:pPr marL="0" marR="0">
              <a:lnSpc>
                <a:spcPct val="115000"/>
              </a:lnSpc>
              <a:spcBef>
                <a:spcPts val="0"/>
              </a:spcBef>
              <a:spcAft>
                <a:spcPts val="0"/>
              </a:spcAft>
            </a:pPr>
            <a:r>
              <a:rPr lang="en-US" sz="175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423438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0" name="Freeform: Shape 19">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Oval 20">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Shape 22">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24" name="Rectangle 23">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550862" y="550800"/>
            <a:ext cx="10981335" cy="986400"/>
          </a:xfrm>
        </p:spPr>
        <p:txBody>
          <a:bodyPr vert="horz" wrap="square" lIns="0" tIns="0" rIns="0" bIns="0" rtlCol="0" anchor="ctr" anchorCtr="0">
            <a:noAutofit/>
          </a:bodyPr>
          <a:lstStyle/>
          <a:p>
            <a:pPr marL="0" marR="0">
              <a:lnSpc>
                <a:spcPct val="90000"/>
              </a:lnSpc>
              <a:spcAft>
                <a:spcPts val="800"/>
              </a:spcAft>
            </a:pPr>
            <a:r>
              <a:rPr lang="en-US" sz="5900" b="1">
                <a:effectLst/>
              </a:rPr>
              <a:t>Plannin</a:t>
            </a:r>
            <a:r>
              <a:rPr lang="en-US" sz="5900" b="1"/>
              <a:t>g &amp; Coordination</a:t>
            </a:r>
            <a:endParaRPr lang="en-US" sz="5900" b="1" dirty="0">
              <a:effectLst/>
            </a:endParaRPr>
          </a:p>
        </p:txBody>
      </p:sp>
      <p:sp>
        <p:nvSpPr>
          <p:cNvPr id="18" name="Rectangle 17">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EF6198C-9EEF-E334-EC9B-3A5ABC1C4CF1}"/>
              </a:ext>
            </a:extLst>
          </p:cNvPr>
          <p:cNvSpPr txBox="1"/>
          <p:nvPr/>
        </p:nvSpPr>
        <p:spPr>
          <a:xfrm>
            <a:off x="127473" y="2043289"/>
            <a:ext cx="11828111" cy="4529510"/>
          </a:xfrm>
          <a:prstGeom prst="rect">
            <a:avLst/>
          </a:prstGeom>
          <a:noFill/>
        </p:spPr>
        <p:txBody>
          <a:bodyPr wrap="square">
            <a:spAutoFit/>
          </a:bodyPr>
          <a:lstStyle/>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Sponsorship and Grants:</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Approach potential sponsors and donors.</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Apply for grants if available.</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Logistics and Operations</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Venue Booking:</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Research and book a suitable space</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Ensure the </a:t>
            </a:r>
            <a:r>
              <a:rPr lang="en-US" kern="100" dirty="0">
                <a:latin typeface="+mj-lt"/>
                <a:ea typeface="Aptos" panose="020B0004020202020204" pitchFamily="34" charset="0"/>
                <a:cs typeface="Times New Roman" panose="02020603050405020304" pitchFamily="18" charset="0"/>
              </a:rPr>
              <a:t>space </a:t>
            </a:r>
            <a:r>
              <a:rPr lang="en-US" sz="1800" kern="100" dirty="0">
                <a:effectLst/>
                <a:latin typeface="+mj-lt"/>
                <a:ea typeface="Aptos" panose="020B0004020202020204" pitchFamily="34" charset="0"/>
                <a:cs typeface="Times New Roman" panose="02020603050405020304" pitchFamily="18" charset="0"/>
              </a:rPr>
              <a:t>meets all requirements (capacity, accessibility, facilities).</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Vendor Coordination:</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Identify and negotiate with vendors (caterers, equipment rental, decorators).</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Confirm contracts and agreements.</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259128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0" name="Freeform: Shape 19">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Oval 20">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Shape 22">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24" name="Rectangle 23">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550862" y="550800"/>
            <a:ext cx="10981335" cy="986400"/>
          </a:xfrm>
        </p:spPr>
        <p:txBody>
          <a:bodyPr vert="horz" wrap="square" lIns="0" tIns="0" rIns="0" bIns="0" rtlCol="0" anchor="ctr" anchorCtr="0">
            <a:noAutofit/>
          </a:bodyPr>
          <a:lstStyle/>
          <a:p>
            <a:pPr marL="0" marR="0">
              <a:lnSpc>
                <a:spcPct val="90000"/>
              </a:lnSpc>
              <a:spcAft>
                <a:spcPts val="800"/>
              </a:spcAft>
            </a:pPr>
            <a:r>
              <a:rPr lang="en-US" sz="5900" b="1">
                <a:effectLst/>
              </a:rPr>
              <a:t>Plannin</a:t>
            </a:r>
            <a:r>
              <a:rPr lang="en-US" sz="5900" b="1"/>
              <a:t>g &amp; Coordination</a:t>
            </a:r>
            <a:endParaRPr lang="en-US" sz="5900" b="1" dirty="0">
              <a:effectLst/>
            </a:endParaRPr>
          </a:p>
        </p:txBody>
      </p:sp>
      <p:sp>
        <p:nvSpPr>
          <p:cNvPr id="18" name="Rectangle 17">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EF6198C-9EEF-E334-EC9B-3A5ABC1C4CF1}"/>
              </a:ext>
            </a:extLst>
          </p:cNvPr>
          <p:cNvSpPr txBox="1"/>
          <p:nvPr/>
        </p:nvSpPr>
        <p:spPr>
          <a:xfrm>
            <a:off x="127473" y="2043289"/>
            <a:ext cx="12064527" cy="5166607"/>
          </a:xfrm>
          <a:prstGeom prst="rect">
            <a:avLst/>
          </a:prstGeom>
          <a:noFill/>
        </p:spPr>
        <p:txBody>
          <a:bodyPr wrap="square">
            <a:spAutoFit/>
          </a:bodyPr>
          <a:lstStyle/>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Program and Schedule Planning</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Event Schedule:</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Develop a detailed schedule of activities for the event.</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Include setup, event execution, and teardown times.</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Speaker Coordination:</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Contact and confirm speakers or performers.</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Arrange for any special requirements they may have (AV equipment, accommodations).</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Promotion and Marketing </a:t>
            </a:r>
          </a:p>
          <a:p>
            <a:pPr marL="0" marR="0">
              <a:lnSpc>
                <a:spcPct val="115000"/>
              </a:lnSpc>
              <a:spcBef>
                <a:spcPts val="0"/>
              </a:spcBef>
              <a:spcAft>
                <a:spcPts val="0"/>
              </a:spcAft>
            </a:pPr>
            <a:endParaRPr lang="en-US" sz="1800" kern="100" dirty="0">
              <a:effectLst/>
              <a:latin typeface="+mj-lt"/>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Marketing Strategy:</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Develop a comprehensive marketing plan.</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Prepare promotional materials (flyers, social media posts, press releases).</a:t>
            </a:r>
          </a:p>
          <a:p>
            <a:pPr marL="0" marR="0">
              <a:lnSpc>
                <a:spcPct val="115000"/>
              </a:lnSpc>
              <a:spcBef>
                <a:spcPts val="0"/>
              </a:spcBef>
              <a:spcAft>
                <a:spcPts val="0"/>
              </a:spcAft>
            </a:pPr>
            <a:endParaRPr lang="en-US" sz="18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45280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0" name="Freeform: Shape 19">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Oval 20">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Shape 22">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24" name="Rectangle 23">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550862" y="550800"/>
            <a:ext cx="10981335" cy="986400"/>
          </a:xfrm>
        </p:spPr>
        <p:txBody>
          <a:bodyPr vert="horz" wrap="square" lIns="0" tIns="0" rIns="0" bIns="0" rtlCol="0" anchor="ctr" anchorCtr="0">
            <a:noAutofit/>
          </a:bodyPr>
          <a:lstStyle/>
          <a:p>
            <a:pPr marL="0" marR="0">
              <a:lnSpc>
                <a:spcPct val="90000"/>
              </a:lnSpc>
              <a:spcAft>
                <a:spcPts val="800"/>
              </a:spcAft>
            </a:pPr>
            <a:r>
              <a:rPr lang="en-US" sz="5900" b="1">
                <a:effectLst/>
              </a:rPr>
              <a:t>Plannin</a:t>
            </a:r>
            <a:r>
              <a:rPr lang="en-US" sz="5900" b="1"/>
              <a:t>g &amp; Coordination</a:t>
            </a:r>
            <a:endParaRPr lang="en-US" sz="5900" b="1" dirty="0">
              <a:effectLst/>
            </a:endParaRPr>
          </a:p>
        </p:txBody>
      </p:sp>
      <p:sp>
        <p:nvSpPr>
          <p:cNvPr id="18" name="Rectangle 17">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3EEE252-49A2-3248-F9A8-2F001A4042B1}"/>
              </a:ext>
            </a:extLst>
          </p:cNvPr>
          <p:cNvSpPr txBox="1"/>
          <p:nvPr/>
        </p:nvSpPr>
        <p:spPr>
          <a:xfrm>
            <a:off x="200197" y="2083434"/>
            <a:ext cx="11682663" cy="4217758"/>
          </a:xfrm>
          <a:prstGeom prst="rect">
            <a:avLst/>
          </a:prstGeom>
          <a:noFill/>
        </p:spPr>
        <p:txBody>
          <a:bodyPr wrap="square">
            <a:spAutoFit/>
          </a:bodyPr>
          <a:lstStyle/>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Publicity:</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Identify target audiences and the best channels to reach them.</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Create a timeline for promotional activities leading up to the event.</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Volunteer Management</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Recruitment:</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Identify volunteer needs and roles.</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Recruit volunteers through various channels (PTA meetings, school newsletters, social media).</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Training:</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Provide training sessions for volunteers.</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Ensure all volunteers are clear on their roles and responsibilities.</a:t>
            </a:r>
          </a:p>
        </p:txBody>
      </p:sp>
    </p:spTree>
    <p:extLst>
      <p:ext uri="{BB962C8B-B14F-4D97-AF65-F5344CB8AC3E}">
        <p14:creationId xmlns:p14="http://schemas.microsoft.com/office/powerpoint/2010/main" val="2142698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0" name="Freeform: Shape 19">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Oval 20">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Shape 22">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24" name="Rectangle 23">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550862" y="550800"/>
            <a:ext cx="10981335" cy="986400"/>
          </a:xfrm>
        </p:spPr>
        <p:txBody>
          <a:bodyPr vert="horz" wrap="square" lIns="0" tIns="0" rIns="0" bIns="0" rtlCol="0" anchor="ctr" anchorCtr="0">
            <a:noAutofit/>
          </a:bodyPr>
          <a:lstStyle/>
          <a:p>
            <a:pPr marL="0" marR="0">
              <a:lnSpc>
                <a:spcPct val="90000"/>
              </a:lnSpc>
              <a:spcAft>
                <a:spcPts val="800"/>
              </a:spcAft>
            </a:pPr>
            <a:r>
              <a:rPr lang="en-US" sz="5900" b="1">
                <a:effectLst/>
              </a:rPr>
              <a:t>Plannin</a:t>
            </a:r>
            <a:r>
              <a:rPr lang="en-US" sz="5900" b="1"/>
              <a:t>g &amp; Coordination</a:t>
            </a:r>
            <a:endParaRPr lang="en-US" sz="5900" b="1" dirty="0">
              <a:effectLst/>
            </a:endParaRPr>
          </a:p>
        </p:txBody>
      </p:sp>
      <p:sp>
        <p:nvSpPr>
          <p:cNvPr id="18" name="Rectangle 17">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2F4CED4-D811-11C7-6A6C-99CC0B5F143C}"/>
              </a:ext>
            </a:extLst>
          </p:cNvPr>
          <p:cNvSpPr txBox="1"/>
          <p:nvPr/>
        </p:nvSpPr>
        <p:spPr>
          <a:xfrm>
            <a:off x="363888" y="2083435"/>
            <a:ext cx="11875169" cy="5173404"/>
          </a:xfrm>
          <a:prstGeom prst="rect">
            <a:avLst/>
          </a:prstGeom>
          <a:noFill/>
        </p:spPr>
        <p:txBody>
          <a:bodyPr wrap="square">
            <a:spAutoFit/>
          </a:bodyPr>
          <a:lstStyle/>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Logistical Preparation</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Supplies and Equipment:</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Order or gather necessary supplies and equipment.</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Ensure everything is ready and in working order before the event.</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Contingency Planning:</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Develop backup plans for potential issues (bad weather, technical problems).</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Ensure there are solutions for common challenges that may arise.</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Internal Communication</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Team Coordination:</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Maintain clear and regular communication within the planning team.</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Use project management tools to keep everyone on track.</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1156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0" name="Freeform: Shape 19">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Oval 20">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Shape 22">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24" name="Rectangle 23">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550862" y="550800"/>
            <a:ext cx="10981335" cy="986400"/>
          </a:xfrm>
        </p:spPr>
        <p:txBody>
          <a:bodyPr vert="horz" wrap="square" lIns="0" tIns="0" rIns="0" bIns="0" rtlCol="0" anchor="ctr" anchorCtr="0">
            <a:noAutofit/>
          </a:bodyPr>
          <a:lstStyle/>
          <a:p>
            <a:pPr marL="0" marR="0">
              <a:lnSpc>
                <a:spcPct val="90000"/>
              </a:lnSpc>
              <a:spcAft>
                <a:spcPts val="800"/>
              </a:spcAft>
            </a:pPr>
            <a:r>
              <a:rPr lang="en-US" sz="5900" b="1">
                <a:effectLst/>
              </a:rPr>
              <a:t>Plannin</a:t>
            </a:r>
            <a:r>
              <a:rPr lang="en-US" sz="5900" b="1"/>
              <a:t>g &amp; Coordination</a:t>
            </a:r>
            <a:endParaRPr lang="en-US" sz="5900" b="1" dirty="0">
              <a:effectLst/>
            </a:endParaRPr>
          </a:p>
        </p:txBody>
      </p:sp>
      <p:sp>
        <p:nvSpPr>
          <p:cNvPr id="18" name="Rectangle 17">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87E3116-8B33-74D4-9A4D-4A39F5A1E482}"/>
              </a:ext>
            </a:extLst>
          </p:cNvPr>
          <p:cNvSpPr txBox="1"/>
          <p:nvPr/>
        </p:nvSpPr>
        <p:spPr>
          <a:xfrm>
            <a:off x="194510" y="2083434"/>
            <a:ext cx="11802979" cy="4536306"/>
          </a:xfrm>
          <a:prstGeom prst="rect">
            <a:avLst/>
          </a:prstGeom>
          <a:noFill/>
        </p:spPr>
        <p:txBody>
          <a:bodyPr wrap="square">
            <a:spAutoFit/>
          </a:bodyPr>
          <a:lstStyle/>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Progress Tracking:</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Regularly review progress against the plan.</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Adjust tasks and timelines as necessary.</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Final Preparations</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Run-throughs and Rehearsals: (if needed)</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Conduct run-throughs of the event with the planning team and key participants.</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Address any issues that arise during rehearsals.</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Final Checklists:</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Review all checklists to ensure nothing has been overlooked.</a:t>
            </a:r>
          </a:p>
          <a:p>
            <a:pPr marL="0" marR="0">
              <a:lnSpc>
                <a:spcPct val="115000"/>
              </a:lnSpc>
              <a:spcBef>
                <a:spcPts val="0"/>
              </a:spcBef>
              <a:spcAft>
                <a:spcPts val="0"/>
              </a:spcAft>
            </a:pPr>
            <a:r>
              <a:rPr lang="en-US" sz="1800" kern="100" dirty="0">
                <a:effectLst/>
                <a:latin typeface="+mj-lt"/>
                <a:ea typeface="Aptos" panose="020B0004020202020204" pitchFamily="34" charset="0"/>
                <a:cs typeface="Times New Roman" panose="02020603050405020304" pitchFamily="18" charset="0"/>
              </a:rPr>
              <a:t>    - Confirm all arrangements and logistics.</a:t>
            </a:r>
          </a:p>
          <a:p>
            <a:pPr marL="0" marR="0">
              <a:lnSpc>
                <a:spcPct val="115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359633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0" name="Freeform: Shape 19">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Oval 20">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Shape 22">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24" name="Rectangle 23">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550862" y="550800"/>
            <a:ext cx="10981335" cy="986400"/>
          </a:xfrm>
        </p:spPr>
        <p:txBody>
          <a:bodyPr vert="horz" wrap="square" lIns="0" tIns="0" rIns="0" bIns="0" rtlCol="0" anchor="ctr" anchorCtr="0">
            <a:noAutofit/>
          </a:bodyPr>
          <a:lstStyle/>
          <a:p>
            <a:pPr marL="0" marR="0">
              <a:lnSpc>
                <a:spcPct val="90000"/>
              </a:lnSpc>
              <a:spcAft>
                <a:spcPts val="800"/>
              </a:spcAft>
            </a:pPr>
            <a:r>
              <a:rPr lang="en-US" sz="5900" b="1">
                <a:effectLst/>
              </a:rPr>
              <a:t>Plannin</a:t>
            </a:r>
            <a:r>
              <a:rPr lang="en-US" sz="5900" b="1"/>
              <a:t>g &amp; Coordination</a:t>
            </a:r>
            <a:endParaRPr lang="en-US" sz="5900" b="1" dirty="0">
              <a:effectLst/>
            </a:endParaRPr>
          </a:p>
        </p:txBody>
      </p:sp>
      <p:sp>
        <p:nvSpPr>
          <p:cNvPr id="18" name="Rectangle 17">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87E3116-8B33-74D4-9A4D-4A39F5A1E482}"/>
              </a:ext>
            </a:extLst>
          </p:cNvPr>
          <p:cNvSpPr txBox="1"/>
          <p:nvPr/>
        </p:nvSpPr>
        <p:spPr>
          <a:xfrm>
            <a:off x="194510" y="2083434"/>
            <a:ext cx="11802979" cy="1032270"/>
          </a:xfrm>
          <a:prstGeom prst="rect">
            <a:avLst/>
          </a:prstGeom>
          <a:noFill/>
        </p:spPr>
        <p:txBody>
          <a:bodyPr wrap="square">
            <a:spAutoFit/>
          </a:bodyPr>
          <a:lstStyle/>
          <a:p>
            <a:pPr>
              <a:lnSpc>
                <a:spcPct val="115000"/>
              </a:lnSpc>
            </a:pPr>
            <a:r>
              <a:rPr lang="en-US" sz="1800" kern="100" dirty="0">
                <a:effectLst/>
                <a:latin typeface="+mj-lt"/>
                <a:ea typeface="Aptos" panose="020B0004020202020204" pitchFamily="34" charset="0"/>
                <a:cs typeface="Times New Roman" panose="02020603050405020304" pitchFamily="18" charset="0"/>
              </a:rPr>
              <a:t>By meticulously managing these behind-the-scenes tasks, the planning team ensures a well-organized and successful event that appears seamless to the public.</a:t>
            </a:r>
          </a:p>
          <a:p>
            <a:pPr marL="0" marR="0">
              <a:lnSpc>
                <a:spcPct val="115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49583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1B62C8-C7D2-3F77-A906-514FCB0788A2}"/>
              </a:ext>
            </a:extLst>
          </p:cNvPr>
          <p:cNvSpPr>
            <a:spLocks noGrp="1"/>
          </p:cNvSpPr>
          <p:nvPr>
            <p:ph type="title"/>
          </p:nvPr>
        </p:nvSpPr>
        <p:spPr>
          <a:xfrm>
            <a:off x="550863" y="550800"/>
            <a:ext cx="7308850" cy="986400"/>
          </a:xfrm>
        </p:spPr>
        <p:txBody>
          <a:bodyPr wrap="square" anchor="ctr">
            <a:normAutofit/>
          </a:bodyPr>
          <a:lstStyle/>
          <a:p>
            <a:r>
              <a:rPr lang="en-US" sz="5900" b="1" dirty="0"/>
              <a:t>Introduction</a:t>
            </a:r>
          </a:p>
        </p:txBody>
      </p:sp>
      <p:sp>
        <p:nvSpPr>
          <p:cNvPr id="74" name="Rectangle 73">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ontent Placeholder 2">
            <a:extLst>
              <a:ext uri="{FF2B5EF4-FFF2-40B4-BE49-F238E27FC236}">
                <a16:creationId xmlns:a16="http://schemas.microsoft.com/office/drawing/2014/main" id="{75E8A8AE-1314-BA48-2DD1-FDFB7F407D70}"/>
              </a:ext>
            </a:extLst>
          </p:cNvPr>
          <p:cNvGraphicFramePr>
            <a:graphicFrameLocks noGrp="1"/>
          </p:cNvGraphicFramePr>
          <p:nvPr>
            <p:ph idx="1"/>
            <p:extLst>
              <p:ext uri="{D42A27DB-BD31-4B8C-83A1-F6EECF244321}">
                <p14:modId xmlns:p14="http://schemas.microsoft.com/office/powerpoint/2010/main" val="3411750740"/>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6920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0" name="Freeform: Shape 19">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Oval 20">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Shape 22">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24" name="Rectangle 23">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550862" y="550800"/>
            <a:ext cx="10981335" cy="986400"/>
          </a:xfrm>
        </p:spPr>
        <p:txBody>
          <a:bodyPr vert="horz" wrap="square" lIns="0" tIns="0" rIns="0" bIns="0" rtlCol="0" anchor="ctr" anchorCtr="0">
            <a:noAutofit/>
          </a:bodyPr>
          <a:lstStyle/>
          <a:p>
            <a:pPr marL="0" marR="0">
              <a:lnSpc>
                <a:spcPct val="90000"/>
              </a:lnSpc>
              <a:spcAft>
                <a:spcPts val="800"/>
              </a:spcAft>
            </a:pPr>
            <a:r>
              <a:rPr lang="en-US" sz="5900" b="1" dirty="0">
                <a:effectLst/>
              </a:rPr>
              <a:t>Event Components</a:t>
            </a:r>
          </a:p>
        </p:txBody>
      </p:sp>
      <p:sp>
        <p:nvSpPr>
          <p:cNvPr id="18" name="Rectangle 17">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0C05534F-3E1C-93CE-0A60-CC80DE0B29A7}"/>
              </a:ext>
            </a:extLst>
          </p:cNvPr>
          <p:cNvSpPr>
            <a:spLocks noChangeArrowheads="1"/>
          </p:cNvSpPr>
          <p:nvPr/>
        </p:nvSpPr>
        <p:spPr bwMode="auto">
          <a:xfrm>
            <a:off x="146806" y="-4909968"/>
            <a:ext cx="11263276" cy="114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mj-lt"/>
              </a:rPr>
              <a:t>Welcome and Introduction:</a:t>
            </a:r>
            <a:endParaRPr kumimoji="0" lang="en-US" altLang="en-US" sz="1800" b="0" i="0" u="none" strike="noStrike" cap="none" normalizeH="0" baseline="0" dirty="0">
              <a:ln>
                <a:noFill/>
              </a:ln>
              <a:solidFill>
                <a:schemeClr val="tx1"/>
              </a:solidFill>
              <a:effectLst/>
              <a:latin typeface="+mj-lt"/>
            </a:endParaRP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mj-lt"/>
              </a:rPr>
              <a:t>Brief welcome by the PTA president.</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mj-lt"/>
              </a:rPr>
              <a:t>Outline the evening’s activities and objectives.</a:t>
            </a:r>
          </a:p>
          <a:p>
            <a:pPr lvl="1" eaLnBrk="0" fontAlgn="base" hangingPunct="0">
              <a:spcBef>
                <a:spcPct val="0"/>
              </a:spcBef>
              <a:spcAft>
                <a:spcPct val="0"/>
              </a:spcAft>
              <a:buFontTx/>
              <a:buChar char="•"/>
            </a:pPr>
            <a:endParaRPr kumimoji="0" lang="en-US"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mj-lt"/>
              </a:rPr>
              <a:t>Storytelling Sessions:</a:t>
            </a:r>
            <a:endParaRPr kumimoji="0" lang="en-US" altLang="en-US" sz="1800" b="0" i="0" u="none" strike="noStrike" cap="none" normalizeH="0" baseline="0" dirty="0">
              <a:ln>
                <a:noFill/>
              </a:ln>
              <a:solidFill>
                <a:schemeClr val="tx1"/>
              </a:solidFill>
              <a:effectLst/>
              <a:latin typeface="+mj-lt"/>
            </a:endParaRP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mj-lt"/>
              </a:rPr>
              <a:t>Teachers</a:t>
            </a:r>
            <a:r>
              <a:rPr lang="en-US" altLang="en-US" dirty="0">
                <a:latin typeface="+mj-lt"/>
              </a:rPr>
              <a:t> and</a:t>
            </a:r>
            <a:r>
              <a:rPr kumimoji="0" lang="en-US" altLang="en-US" b="0" i="0" u="none" strike="noStrike" cap="none" normalizeH="0" baseline="0" dirty="0">
                <a:ln>
                  <a:noFill/>
                </a:ln>
                <a:solidFill>
                  <a:schemeClr val="tx1"/>
                </a:solidFill>
                <a:effectLst/>
                <a:latin typeface="+mj-lt"/>
              </a:rPr>
              <a:t> parent volunteers read aloud from popular children’s books.</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mj-lt"/>
              </a:rPr>
              <a:t>Interactive storytelling with props and costumes to make the stories come alive.</a:t>
            </a:r>
          </a:p>
          <a:p>
            <a:pPr lvl="1" eaLnBrk="0" fontAlgn="base" hangingPunct="0">
              <a:spcBef>
                <a:spcPct val="0"/>
              </a:spcBef>
              <a:spcAft>
                <a:spcPct val="0"/>
              </a:spcAft>
              <a:buFontTx/>
              <a:buChar char="•"/>
            </a:pPr>
            <a:endParaRPr kumimoji="0" lang="en-US"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mj-lt"/>
              </a:rPr>
              <a:t>Reading Station | Breakout</a:t>
            </a:r>
            <a:r>
              <a:rPr lang="en-US" altLang="en-US" b="1" dirty="0">
                <a:latin typeface="+mj-lt"/>
              </a:rPr>
              <a:t> Sessions</a:t>
            </a:r>
            <a:r>
              <a:rPr kumimoji="0" lang="en-US" altLang="en-US" sz="1800" b="1" i="0" u="none" strike="noStrike" cap="none" normalizeH="0" baseline="0" dirty="0">
                <a:ln>
                  <a:noFill/>
                </a:ln>
                <a:solidFill>
                  <a:schemeClr val="tx1"/>
                </a:solidFill>
                <a:effectLst/>
                <a:latin typeface="+mj-lt"/>
              </a:rPr>
              <a:t>:</a:t>
            </a:r>
            <a:endParaRPr kumimoji="0" lang="en-US" altLang="en-US" sz="1800" b="0" i="0" u="none" strike="noStrike" cap="none" normalizeH="0" baseline="0" dirty="0">
              <a:ln>
                <a:noFill/>
              </a:ln>
              <a:solidFill>
                <a:schemeClr val="tx1"/>
              </a:solidFill>
              <a:effectLst/>
              <a:latin typeface="+mj-lt"/>
            </a:endParaRP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mj-lt"/>
              </a:rPr>
              <a:t>Multiple stations set up with different themes (e.g., escape room, fantasy, adventure, science fiction).</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mj-lt"/>
              </a:rPr>
              <a:t>Each station or room features a selection of books and related activities or crafts.</a:t>
            </a:r>
          </a:p>
          <a:p>
            <a:pPr lvl="1" eaLnBrk="0" fontAlgn="base" hangingPunct="0">
              <a:spcBef>
                <a:spcPct val="0"/>
              </a:spcBef>
              <a:spcAft>
                <a:spcPct val="0"/>
              </a:spcAft>
              <a:buFontTx/>
              <a:buChar char="•"/>
            </a:pPr>
            <a:endParaRPr kumimoji="0" lang="en-US"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mj-lt"/>
              </a:rPr>
              <a:t>Guest Speakers:</a:t>
            </a:r>
            <a:endParaRPr kumimoji="0" lang="en-US" altLang="en-US" sz="1800" b="0" i="0" u="none" strike="noStrike" cap="none" normalizeH="0" baseline="0" dirty="0">
              <a:ln>
                <a:noFill/>
              </a:ln>
              <a:solidFill>
                <a:schemeClr val="tx1"/>
              </a:solidFill>
              <a:effectLst/>
              <a:latin typeface="+mj-lt"/>
            </a:endParaRP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mj-lt"/>
              </a:rPr>
              <a:t>Prince George’s County Librarian present</a:t>
            </a:r>
            <a:r>
              <a:rPr lang="en-US" altLang="en-US" dirty="0">
                <a:latin typeface="+mj-lt"/>
              </a:rPr>
              <a:t> </a:t>
            </a:r>
            <a:r>
              <a:rPr kumimoji="0" lang="en-US" altLang="en-US" b="0" i="0" u="none" strike="noStrike" cap="none" normalizeH="0" baseline="0" dirty="0">
                <a:ln>
                  <a:noFill/>
                </a:ln>
                <a:solidFill>
                  <a:schemeClr val="tx1"/>
                </a:solidFill>
                <a:effectLst/>
                <a:latin typeface="+mj-lt"/>
              </a:rPr>
              <a:t>tips and strategies for parents to support reading at home.</a:t>
            </a:r>
          </a:p>
          <a:p>
            <a:pPr lvl="1" eaLnBrk="0" fontAlgn="base" hangingPunct="0">
              <a:spcBef>
                <a:spcPct val="0"/>
              </a:spcBef>
              <a:spcAft>
                <a:spcPct val="0"/>
              </a:spcAft>
              <a:buFontTx/>
              <a:buChar char="•"/>
            </a:pPr>
            <a:r>
              <a:rPr lang="en-US" altLang="en-US" dirty="0">
                <a:latin typeface="+mj-lt"/>
              </a:rPr>
              <a:t>Library Card</a:t>
            </a:r>
            <a:endParaRPr kumimoji="0" lang="en-US" altLang="en-US"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150935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0" name="Freeform: Shape 19">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Oval 20">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Shape 22">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24" name="Rectangle 23">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550862" y="550800"/>
            <a:ext cx="10981335" cy="986400"/>
          </a:xfrm>
        </p:spPr>
        <p:txBody>
          <a:bodyPr vert="horz" wrap="square" lIns="0" tIns="0" rIns="0" bIns="0" rtlCol="0" anchor="ctr" anchorCtr="0">
            <a:noAutofit/>
          </a:bodyPr>
          <a:lstStyle/>
          <a:p>
            <a:pPr marL="0" marR="0">
              <a:lnSpc>
                <a:spcPct val="90000"/>
              </a:lnSpc>
              <a:spcAft>
                <a:spcPts val="800"/>
              </a:spcAft>
            </a:pPr>
            <a:r>
              <a:rPr lang="en-US" sz="5900" b="1" dirty="0">
                <a:effectLst/>
              </a:rPr>
              <a:t>Event Components</a:t>
            </a:r>
          </a:p>
        </p:txBody>
      </p:sp>
      <p:sp>
        <p:nvSpPr>
          <p:cNvPr id="18" name="Rectangle 17">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0C05534F-3E1C-93CE-0A60-CC80DE0B29A7}"/>
              </a:ext>
            </a:extLst>
          </p:cNvPr>
          <p:cNvSpPr>
            <a:spLocks noChangeArrowheads="1"/>
          </p:cNvSpPr>
          <p:nvPr/>
        </p:nvSpPr>
        <p:spPr bwMode="auto">
          <a:xfrm>
            <a:off x="0" y="-5586127"/>
            <a:ext cx="264816" cy="1117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CD756A70-F2ED-CBD7-20A4-29648E241B2D}"/>
              </a:ext>
            </a:extLst>
          </p:cNvPr>
          <p:cNvSpPr txBox="1"/>
          <p:nvPr/>
        </p:nvSpPr>
        <p:spPr>
          <a:xfrm>
            <a:off x="132408" y="1591412"/>
            <a:ext cx="12192000" cy="4247317"/>
          </a:xfrm>
          <a:prstGeom prst="rect">
            <a:avLst/>
          </a:prstGeom>
          <a:noFill/>
        </p:spPr>
        <p:txBody>
          <a:bodyPr wrap="square">
            <a:spAutoFit/>
          </a:bodyPr>
          <a:lstStyle/>
          <a:p>
            <a:pPr lvl="1" eaLnBrk="0" fontAlgn="base" hangingPunct="0">
              <a:spcBef>
                <a:spcPct val="0"/>
              </a:spcBef>
              <a:spcAft>
                <a:spcPct val="0"/>
              </a:spcAft>
              <a:buFontTx/>
              <a:buChar char="•"/>
            </a:pPr>
            <a:endParaRPr kumimoji="0" lang="en-US" altLang="en-US" b="0" i="0" u="none" strike="noStrike" cap="none" normalizeH="0" baseline="0" dirty="0">
              <a:ln>
                <a:noFill/>
              </a:ln>
              <a:solidFill>
                <a:schemeClr val="tx1"/>
              </a:solidFill>
              <a:effectLst/>
              <a:latin typeface="Arial" panose="020B0604020202020204" pitchFamily="34" charset="0"/>
            </a:endParaRPr>
          </a:p>
          <a:p>
            <a:pPr lvl="1" eaLnBrk="0" fontAlgn="base" hangingPunct="0">
              <a:spcBef>
                <a:spcPct val="0"/>
              </a:spcBef>
              <a:spcAft>
                <a:spcPct val="0"/>
              </a:spcAft>
            </a:pP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mj-lt"/>
              </a:rPr>
              <a:t>Book Swap:</a:t>
            </a:r>
            <a:endParaRPr kumimoji="0" lang="en-US" altLang="en-US" sz="1800" b="0" i="0" u="none" strike="noStrike" cap="none" normalizeH="0" baseline="0" dirty="0">
              <a:ln>
                <a:noFill/>
              </a:ln>
              <a:solidFill>
                <a:schemeClr val="tx1"/>
              </a:solidFill>
              <a:effectLst/>
              <a:latin typeface="+mj-lt"/>
            </a:endParaRP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mj-lt"/>
              </a:rPr>
              <a:t>Encourage </a:t>
            </a:r>
            <a:r>
              <a:rPr lang="en-US" altLang="en-US" dirty="0">
                <a:latin typeface="+mj-lt"/>
              </a:rPr>
              <a:t>f</a:t>
            </a:r>
            <a:r>
              <a:rPr kumimoji="0" lang="en-US" altLang="en-US" b="0" i="0" u="none" strike="noStrike" cap="none" normalizeH="0" baseline="0" dirty="0">
                <a:ln>
                  <a:noFill/>
                </a:ln>
                <a:solidFill>
                  <a:schemeClr val="tx1"/>
                </a:solidFill>
                <a:effectLst/>
                <a:latin typeface="+mj-lt"/>
              </a:rPr>
              <a:t>amilies bring gently used books from home to exchange with others.</a:t>
            </a:r>
          </a:p>
          <a:p>
            <a:pPr lvl="1" eaLnBrk="0" fontAlgn="base" hangingPunct="0">
              <a:spcBef>
                <a:spcPct val="0"/>
              </a:spcBef>
              <a:spcAft>
                <a:spcPct val="0"/>
              </a:spcAft>
              <a:buFontTx/>
              <a:buChar char="•"/>
            </a:pPr>
            <a:r>
              <a:rPr lang="en-US" altLang="en-US" dirty="0">
                <a:latin typeface="+mj-lt"/>
              </a:rPr>
              <a:t>School distributed books to families</a:t>
            </a:r>
          </a:p>
          <a:p>
            <a:pPr lvl="1" eaLnBrk="0" fontAlgn="base" hangingPunct="0">
              <a:spcBef>
                <a:spcPct val="0"/>
              </a:spcBef>
              <a:spcAft>
                <a:spcPct val="0"/>
              </a:spcAft>
              <a:buFontTx/>
              <a:buChar char="•"/>
            </a:pPr>
            <a:r>
              <a:rPr kumimoji="0" lang="en-US" altLang="en-US" sz="1800" b="0" i="0" u="none" strike="noStrike" cap="none" normalizeH="0" baseline="0" dirty="0">
                <a:ln>
                  <a:noFill/>
                </a:ln>
                <a:solidFill>
                  <a:schemeClr val="tx1"/>
                </a:solidFill>
                <a:effectLst/>
                <a:latin typeface="+mj-lt"/>
              </a:rPr>
              <a:t>Promotes sharing and gives everyone a chance to discover new books.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mj-lt"/>
              </a:rPr>
              <a:t>Reading Challenges and Prizes:</a:t>
            </a:r>
            <a:endParaRPr kumimoji="0" lang="en-US" altLang="en-US" sz="1800" b="0" i="0" u="none" strike="noStrike" cap="none" normalizeH="0" baseline="0" dirty="0">
              <a:ln>
                <a:noFill/>
              </a:ln>
              <a:solidFill>
                <a:schemeClr val="tx1"/>
              </a:solidFill>
              <a:effectLst/>
              <a:latin typeface="+mj-lt"/>
            </a:endParaRP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mj-lt"/>
              </a:rPr>
              <a:t>Set up reading challenges for different age groups with small incentives for participation.</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mj-lt"/>
              </a:rPr>
              <a:t>Prizes for reading milestones or participation in various activities throughout the night.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mj-lt"/>
              </a:rPr>
              <a:t>Interactive Activities:</a:t>
            </a:r>
            <a:endParaRPr kumimoji="0" lang="en-US" altLang="en-US" sz="1800" b="0" i="0" u="none" strike="noStrike" cap="none" normalizeH="0" baseline="0" dirty="0">
              <a:ln>
                <a:noFill/>
              </a:ln>
              <a:solidFill>
                <a:schemeClr val="tx1"/>
              </a:solidFill>
              <a:effectLst/>
              <a:latin typeface="+mj-lt"/>
            </a:endParaRP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mj-lt"/>
              </a:rPr>
              <a:t>Word games, puzzles, and other literacy-based activities that families can enjoy together.</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mj-lt"/>
              </a:rPr>
              <a:t>Stations with educational apps and digital tools that support reading and literacy.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081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0" name="Freeform: Shape 19">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Oval 20">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Shape 22">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24" name="Rectangle 23">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550862" y="550800"/>
            <a:ext cx="10981335" cy="986400"/>
          </a:xfrm>
        </p:spPr>
        <p:txBody>
          <a:bodyPr vert="horz" wrap="square" lIns="0" tIns="0" rIns="0" bIns="0" rtlCol="0" anchor="ctr" anchorCtr="0">
            <a:noAutofit/>
          </a:bodyPr>
          <a:lstStyle/>
          <a:p>
            <a:pPr marL="0" marR="0">
              <a:lnSpc>
                <a:spcPct val="90000"/>
              </a:lnSpc>
              <a:spcAft>
                <a:spcPts val="800"/>
              </a:spcAft>
            </a:pPr>
            <a:r>
              <a:rPr lang="en-US" sz="5900" b="1" dirty="0">
                <a:effectLst/>
              </a:rPr>
              <a:t>Event Components</a:t>
            </a:r>
          </a:p>
        </p:txBody>
      </p:sp>
      <p:sp>
        <p:nvSpPr>
          <p:cNvPr id="18" name="Rectangle 17">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0C05534F-3E1C-93CE-0A60-CC80DE0B29A7}"/>
              </a:ext>
            </a:extLst>
          </p:cNvPr>
          <p:cNvSpPr>
            <a:spLocks noChangeArrowheads="1"/>
          </p:cNvSpPr>
          <p:nvPr/>
        </p:nvSpPr>
        <p:spPr bwMode="auto">
          <a:xfrm>
            <a:off x="0" y="-5586127"/>
            <a:ext cx="264816" cy="1117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CD756A70-F2ED-CBD7-20A4-29648E241B2D}"/>
              </a:ext>
            </a:extLst>
          </p:cNvPr>
          <p:cNvSpPr txBox="1"/>
          <p:nvPr/>
        </p:nvSpPr>
        <p:spPr>
          <a:xfrm>
            <a:off x="132408" y="1484797"/>
            <a:ext cx="12192000" cy="3139321"/>
          </a:xfrm>
          <a:prstGeom prst="rect">
            <a:avLst/>
          </a:prstGeom>
          <a:noFill/>
        </p:spPr>
        <p:txBody>
          <a:bodyPr wrap="square">
            <a:spAutoFit/>
          </a:bodyPr>
          <a:lstStyle/>
          <a:p>
            <a:pPr lvl="1" eaLnBrk="0" fontAlgn="base" hangingPunct="0">
              <a:spcBef>
                <a:spcPct val="0"/>
              </a:spcBef>
              <a:spcAft>
                <a:spcPct val="0"/>
              </a:spcAft>
              <a:buFontTx/>
              <a:buChar char="•"/>
            </a:pP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mj-lt"/>
              </a:rPr>
              <a:t>Refreshments and Socializing:</a:t>
            </a:r>
            <a:endParaRPr kumimoji="0" lang="en-US" altLang="en-US" sz="1800" b="0" i="0" u="none" strike="noStrike" cap="none" normalizeH="0" baseline="0" dirty="0">
              <a:ln>
                <a:noFill/>
              </a:ln>
              <a:solidFill>
                <a:schemeClr val="tx1"/>
              </a:solidFill>
              <a:effectLst/>
              <a:latin typeface="+mj-lt"/>
            </a:endParaRP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mj-lt"/>
              </a:rPr>
              <a:t>Light snacks and refreshments provided to encourage families to mingle and discuss their favorite books and stories.</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mj-lt"/>
              </a:rPr>
              <a:t>Comfortable reading corners where families can sit and read together.</a:t>
            </a:r>
          </a:p>
          <a:p>
            <a:pPr lvl="1" eaLnBrk="0" fontAlgn="base" hangingPunct="0">
              <a:spcBef>
                <a:spcPct val="0"/>
              </a:spcBef>
              <a:spcAft>
                <a:spcPct val="0"/>
              </a:spcAft>
              <a:buFontTx/>
              <a:buChar char="•"/>
            </a:pPr>
            <a:endParaRPr kumimoji="0" lang="en-US"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mj-lt"/>
              </a:rPr>
              <a:t>Resource Tables:</a:t>
            </a:r>
            <a:endParaRPr kumimoji="0" lang="en-US" altLang="en-US" sz="1800" b="0" i="0" u="none" strike="noStrike" cap="none" normalizeH="0" baseline="0" dirty="0">
              <a:ln>
                <a:noFill/>
              </a:ln>
              <a:solidFill>
                <a:schemeClr val="tx1"/>
              </a:solidFill>
              <a:effectLst/>
              <a:latin typeface="+mj-lt"/>
            </a:endParaRP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mj-lt"/>
              </a:rPr>
              <a:t>Information on local libraries, reading programs, and other literacy resources available in the community.</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mj-lt"/>
              </a:rPr>
              <a:t>Take-home materials for parents with reading tips and book recommendations.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9B9E7F87-225E-8CAB-7C92-E49C31CCD488}"/>
              </a:ext>
            </a:extLst>
          </p:cNvPr>
          <p:cNvPicPr>
            <a:picLocks noChangeAspect="1"/>
          </p:cNvPicPr>
          <p:nvPr/>
        </p:nvPicPr>
        <p:blipFill>
          <a:blip r:embed="rId2"/>
          <a:stretch>
            <a:fillRect/>
          </a:stretch>
        </p:blipFill>
        <p:spPr>
          <a:xfrm>
            <a:off x="876261" y="4447822"/>
            <a:ext cx="9836615" cy="2390373"/>
          </a:xfrm>
          <a:prstGeom prst="rect">
            <a:avLst/>
          </a:prstGeom>
        </p:spPr>
      </p:pic>
    </p:spTree>
    <p:extLst>
      <p:ext uri="{BB962C8B-B14F-4D97-AF65-F5344CB8AC3E}">
        <p14:creationId xmlns:p14="http://schemas.microsoft.com/office/powerpoint/2010/main" val="2735683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82" name="Freeform: Shape 81">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Oval 83">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Oval 85">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Freeform: Shape 87">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89" name="Rectangle 8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329302" y="515418"/>
            <a:ext cx="11798212" cy="1742350"/>
          </a:xfrm>
        </p:spPr>
        <p:txBody>
          <a:bodyPr vert="horz" wrap="square" lIns="0" tIns="0" rIns="0" bIns="0" rtlCol="0" anchor="ctr" anchorCtr="0">
            <a:normAutofit/>
          </a:bodyPr>
          <a:lstStyle/>
          <a:p>
            <a:pPr marL="0" marR="0">
              <a:spcAft>
                <a:spcPts val="800"/>
              </a:spcAft>
            </a:pPr>
            <a:r>
              <a:rPr lang="en-US" sz="5900" b="1" dirty="0">
                <a:effectLst/>
              </a:rPr>
              <a:t>Promotion and Marketing</a:t>
            </a:r>
          </a:p>
        </p:txBody>
      </p:sp>
      <p:grpSp>
        <p:nvGrpSpPr>
          <p:cNvPr id="77" name="Group 76">
            <a:extLst>
              <a:ext uri="{FF2B5EF4-FFF2-40B4-BE49-F238E27FC236}">
                <a16:creationId xmlns:a16="http://schemas.microsoft.com/office/drawing/2014/main" id="{20205E53-D75C-4F15-A4A3-21DA0826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2950" y="623661"/>
            <a:ext cx="667800" cy="631474"/>
            <a:chOff x="8069541" y="1262702"/>
            <a:chExt cx="667800" cy="631474"/>
          </a:xfrm>
        </p:grpSpPr>
        <p:sp>
          <p:nvSpPr>
            <p:cNvPr id="78" name="Freeform: Shape 77">
              <a:extLst>
                <a:ext uri="{FF2B5EF4-FFF2-40B4-BE49-F238E27FC236}">
                  <a16:creationId xmlns:a16="http://schemas.microsoft.com/office/drawing/2014/main" id="{EB48C7E5-9699-4FB1-9EEE-581C68629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78">
              <a:extLst>
                <a:ext uri="{FF2B5EF4-FFF2-40B4-BE49-F238E27FC236}">
                  <a16:creationId xmlns:a16="http://schemas.microsoft.com/office/drawing/2014/main" id="{316993F2-7052-4269-8B81-AC271D2D9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81" name="Oval 80">
            <a:extLst>
              <a:ext uri="{FF2B5EF4-FFF2-40B4-BE49-F238E27FC236}">
                <a16:creationId xmlns:a16="http://schemas.microsoft.com/office/drawing/2014/main" id="{52D58DC7-20C8-4471-BAA7-B296A2AEC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84" y="49771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Freeform: Shape 82">
            <a:extLst>
              <a:ext uri="{FF2B5EF4-FFF2-40B4-BE49-F238E27FC236}">
                <a16:creationId xmlns:a16="http://schemas.microsoft.com/office/drawing/2014/main" id="{8E4AABAC-100B-437F-86D3-981412859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261346" y="5733597"/>
            <a:ext cx="1758388" cy="926985"/>
          </a:xfrm>
          <a:custGeom>
            <a:avLst/>
            <a:gdLst>
              <a:gd name="connsiteX0" fmla="*/ 1486881 w 1758388"/>
              <a:gd name="connsiteY0" fmla="*/ 271508 h 926985"/>
              <a:gd name="connsiteX1" fmla="*/ 1758388 w 1758388"/>
              <a:gd name="connsiteY1" fmla="*/ 926985 h 926985"/>
              <a:gd name="connsiteX2" fmla="*/ 1294895 w 1758388"/>
              <a:gd name="connsiteY2" fmla="*/ 926985 h 926985"/>
              <a:gd name="connsiteX3" fmla="*/ 831404 w 1758388"/>
              <a:gd name="connsiteY3" fmla="*/ 463493 h 926985"/>
              <a:gd name="connsiteX4" fmla="*/ 377328 w 1758388"/>
              <a:gd name="connsiteY4" fmla="*/ 833575 h 926985"/>
              <a:gd name="connsiteX5" fmla="*/ 371585 w 1758388"/>
              <a:gd name="connsiteY5" fmla="*/ 890552 h 926985"/>
              <a:gd name="connsiteX6" fmla="*/ 0 w 1758388"/>
              <a:gd name="connsiteY6" fmla="*/ 518968 h 926985"/>
              <a:gd name="connsiteX7" fmla="*/ 16301 w 1758388"/>
              <a:gd name="connsiteY7" fmla="*/ 485129 h 926985"/>
              <a:gd name="connsiteX8" fmla="*/ 831403 w 1758388"/>
              <a:gd name="connsiteY8" fmla="*/ 0 h 926985"/>
              <a:gd name="connsiteX9" fmla="*/ 1486881 w 1758388"/>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8" h="926985">
                <a:moveTo>
                  <a:pt x="1486881" y="271508"/>
                </a:moveTo>
                <a:cubicBezTo>
                  <a:pt x="1654632" y="439259"/>
                  <a:pt x="1758388" y="671005"/>
                  <a:pt x="1758388" y="926985"/>
                </a:cubicBezTo>
                <a:lnTo>
                  <a:pt x="1294895" y="926985"/>
                </a:lnTo>
                <a:cubicBezTo>
                  <a:pt x="1294895" y="671005"/>
                  <a:pt x="1087383" y="463493"/>
                  <a:pt x="831404" y="463493"/>
                </a:cubicBezTo>
                <a:cubicBezTo>
                  <a:pt x="607421" y="463493"/>
                  <a:pt x="420547" y="622370"/>
                  <a:pt x="377328" y="833575"/>
                </a:cubicBezTo>
                <a:lnTo>
                  <a:pt x="371585" y="890552"/>
                </a:lnTo>
                <a:lnTo>
                  <a:pt x="0" y="518968"/>
                </a:lnTo>
                <a:lnTo>
                  <a:pt x="16301" y="485129"/>
                </a:lnTo>
                <a:cubicBezTo>
                  <a:pt x="173276" y="196165"/>
                  <a:pt x="479432" y="0"/>
                  <a:pt x="831403" y="0"/>
                </a:cubicBezTo>
                <a:cubicBezTo>
                  <a:pt x="1087383" y="0"/>
                  <a:pt x="1319129" y="103757"/>
                  <a:pt x="1486881"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5" name="Freeform: Shape 84">
            <a:extLst>
              <a:ext uri="{FF2B5EF4-FFF2-40B4-BE49-F238E27FC236}">
                <a16:creationId xmlns:a16="http://schemas.microsoft.com/office/drawing/2014/main" id="{1DFD33E0-4D46-4176-BAE2-6AED15231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53363" y="5725768"/>
            <a:ext cx="1728640" cy="1042921"/>
          </a:xfrm>
          <a:custGeom>
            <a:avLst/>
            <a:gdLst>
              <a:gd name="connsiteX0" fmla="*/ 1391304 w 1728640"/>
              <a:gd name="connsiteY0" fmla="*/ 238153 h 1042921"/>
              <a:gd name="connsiteX1" fmla="*/ 1728640 w 1728640"/>
              <a:gd name="connsiteY1" fmla="*/ 1042921 h 1042921"/>
              <a:gd name="connsiteX2" fmla="*/ 1265147 w 1728640"/>
              <a:gd name="connsiteY2" fmla="*/ 1042921 h 1042921"/>
              <a:gd name="connsiteX3" fmla="*/ 801655 w 1728640"/>
              <a:gd name="connsiteY3" fmla="*/ 521461 h 1042921"/>
              <a:gd name="connsiteX4" fmla="*/ 374587 w 1728640"/>
              <a:gd name="connsiteY4" fmla="*/ 839945 h 1042921"/>
              <a:gd name="connsiteX5" fmla="*/ 362576 w 1728640"/>
              <a:gd name="connsiteY5" fmla="*/ 883477 h 1042921"/>
              <a:gd name="connsiteX6" fmla="*/ 0 w 1728640"/>
              <a:gd name="connsiteY6" fmla="*/ 520901 h 1042921"/>
              <a:gd name="connsiteX7" fmla="*/ 32986 w 1728640"/>
              <a:gd name="connsiteY7" fmla="*/ 459814 h 1042921"/>
              <a:gd name="connsiteX8" fmla="*/ 801656 w 1728640"/>
              <a:gd name="connsiteY8" fmla="*/ 0 h 1042921"/>
              <a:gd name="connsiteX9" fmla="*/ 1391304 w 1728640"/>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640" h="1042921">
                <a:moveTo>
                  <a:pt x="1391304" y="238153"/>
                </a:moveTo>
                <a:cubicBezTo>
                  <a:pt x="1597323" y="429440"/>
                  <a:pt x="1728640" y="718927"/>
                  <a:pt x="1728640" y="1042921"/>
                </a:cubicBezTo>
                <a:lnTo>
                  <a:pt x="1265147" y="1042921"/>
                </a:lnTo>
                <a:cubicBezTo>
                  <a:pt x="1265147" y="754926"/>
                  <a:pt x="1057635" y="521461"/>
                  <a:pt x="801655" y="521461"/>
                </a:cubicBezTo>
                <a:cubicBezTo>
                  <a:pt x="609671" y="521461"/>
                  <a:pt x="444949" y="652785"/>
                  <a:pt x="374587" y="839945"/>
                </a:cubicBezTo>
                <a:lnTo>
                  <a:pt x="362576" y="883477"/>
                </a:lnTo>
                <a:lnTo>
                  <a:pt x="0" y="520901"/>
                </a:lnTo>
                <a:lnTo>
                  <a:pt x="32986" y="459814"/>
                </a:lnTo>
                <a:cubicBezTo>
                  <a:pt x="199571" y="182395"/>
                  <a:pt x="481681" y="0"/>
                  <a:pt x="801656" y="0"/>
                </a:cubicBezTo>
                <a:cubicBezTo>
                  <a:pt x="1025638" y="0"/>
                  <a:pt x="1231066" y="89374"/>
                  <a:pt x="1391304"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7" name="Oval 86">
            <a:extLst>
              <a:ext uri="{FF2B5EF4-FFF2-40B4-BE49-F238E27FC236}">
                <a16:creationId xmlns:a16="http://schemas.microsoft.com/office/drawing/2014/main" id="{022B5D87-7689-4E7F-B03A-7F803B5DF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2920" y="5836283"/>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3">
            <a:extLst>
              <a:ext uri="{FF2B5EF4-FFF2-40B4-BE49-F238E27FC236}">
                <a16:creationId xmlns:a16="http://schemas.microsoft.com/office/drawing/2014/main" id="{0C05534F-3E1C-93CE-0A60-CC80DE0B29A7}"/>
              </a:ext>
            </a:extLst>
          </p:cNvPr>
          <p:cNvSpPr>
            <a:spLocks noChangeArrowheads="1"/>
          </p:cNvSpPr>
          <p:nvPr/>
        </p:nvSpPr>
        <p:spPr bwMode="auto">
          <a:xfrm>
            <a:off x="0" y="-7086538"/>
            <a:ext cx="264816" cy="1417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Char char="•"/>
              <a:tabLst/>
            </a:pPr>
            <a:endParaRPr kumimoji="0" lang="en-US" altLang="en-US"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lang="en-US" altLang="en-US" b="1">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kumimoji="0" lang="en-US" altLang="en-US"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lang="en-US" altLang="en-US" b="1">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kumimoji="0" lang="en-US" altLang="en-US"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lang="en-US" altLang="en-US" b="1">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kumimoji="0" lang="en-US" altLang="en-US"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lang="en-US" altLang="en-US" b="1">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kumimoji="0" lang="en-US" altLang="en-US"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lang="en-US" altLang="en-US" b="1">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kumimoji="0" lang="en-US" altLang="en-US"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lang="en-US" altLang="en-US" b="1">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kumimoji="0" lang="en-US" altLang="en-US"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lang="en-US" altLang="en-US" b="1">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kumimoji="0" lang="en-US" altLang="en-US"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lang="en-US" altLang="en-US" b="1">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kumimoji="0" lang="en-US" altLang="en-US"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lang="en-US" altLang="en-US" b="1">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kumimoji="0" lang="en-US" altLang="en-US"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lang="en-US" altLang="en-US" b="1">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kumimoji="0" lang="en-US" altLang="en-US"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lang="en-US" altLang="en-US" b="1">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kumimoji="0" lang="en-US" altLang="en-US"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lang="en-US" altLang="en-US" b="1">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kumimoji="0" lang="en-US" altLang="en-US"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lang="en-US" altLang="en-US" b="1">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kumimoji="0" lang="en-US" altLang="en-US"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lang="en-US" altLang="en-US" b="1">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kumimoji="0" lang="en-US" altLang="en-US"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lang="en-US" altLang="en-US" b="1">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kumimoji="0" lang="en-US" altLang="en-US"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lang="en-US" altLang="en-US" b="1">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kumimoji="0" lang="en-US" altLang="en-US"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lang="en-US" altLang="en-US" b="1">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kumimoji="0" lang="en-US" altLang="en-US"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lang="en-US" altLang="en-US" b="1">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kumimoji="0" lang="en-US" altLang="en-US"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lang="en-US" altLang="en-US" b="1">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kumimoji="0" lang="en-US" altLang="en-US"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graphicFrame>
        <p:nvGraphicFramePr>
          <p:cNvPr id="26" name="TextBox 4">
            <a:extLst>
              <a:ext uri="{FF2B5EF4-FFF2-40B4-BE49-F238E27FC236}">
                <a16:creationId xmlns:a16="http://schemas.microsoft.com/office/drawing/2014/main" id="{A03412E9-9A3F-C629-0053-8AA3F2E26D62}"/>
              </a:ext>
            </a:extLst>
          </p:cNvPr>
          <p:cNvGraphicFramePr/>
          <p:nvPr>
            <p:extLst>
              <p:ext uri="{D42A27DB-BD31-4B8C-83A1-F6EECF244321}">
                <p14:modId xmlns:p14="http://schemas.microsoft.com/office/powerpoint/2010/main" val="2181497290"/>
              </p:ext>
            </p:extLst>
          </p:nvPr>
        </p:nvGraphicFramePr>
        <p:xfrm>
          <a:off x="482384" y="2442834"/>
          <a:ext cx="10380835"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9140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0" name="Freeform: Shape 19">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Oval 20">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Shape 22">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24" name="Rectangle 23">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550862" y="550800"/>
            <a:ext cx="10981335" cy="986400"/>
          </a:xfrm>
        </p:spPr>
        <p:txBody>
          <a:bodyPr vert="horz" wrap="square" lIns="0" tIns="0" rIns="0" bIns="0" rtlCol="0" anchor="ctr" anchorCtr="0">
            <a:noAutofit/>
          </a:bodyPr>
          <a:lstStyle/>
          <a:p>
            <a:pPr marL="0" marR="0">
              <a:lnSpc>
                <a:spcPct val="90000"/>
              </a:lnSpc>
              <a:spcAft>
                <a:spcPts val="800"/>
              </a:spcAft>
            </a:pPr>
            <a:r>
              <a:rPr lang="en-US" sz="5900" b="1" dirty="0">
                <a:effectLst/>
              </a:rPr>
              <a:t>Post </a:t>
            </a:r>
            <a:r>
              <a:rPr lang="en-US" sz="5900" b="1" dirty="0"/>
              <a:t>Event </a:t>
            </a:r>
            <a:r>
              <a:rPr lang="en-US" sz="5900" b="1" dirty="0">
                <a:effectLst/>
              </a:rPr>
              <a:t>Survey Categories</a:t>
            </a:r>
          </a:p>
        </p:txBody>
      </p:sp>
      <p:sp>
        <p:nvSpPr>
          <p:cNvPr id="18" name="Rectangle 17">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ext Placeholder 3">
            <a:extLst>
              <a:ext uri="{FF2B5EF4-FFF2-40B4-BE49-F238E27FC236}">
                <a16:creationId xmlns:a16="http://schemas.microsoft.com/office/drawing/2014/main" id="{C58F5A96-1876-688A-4C9A-23BF95344943}"/>
              </a:ext>
            </a:extLst>
          </p:cNvPr>
          <p:cNvGraphicFramePr/>
          <p:nvPr/>
        </p:nvGraphicFramePr>
        <p:xfrm>
          <a:off x="204394" y="1925620"/>
          <a:ext cx="11758109" cy="4167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3603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 name="Freeform: Shape 1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Shape 1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6" name="Rectangle 15">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550863" y="550800"/>
            <a:ext cx="7308850" cy="986400"/>
          </a:xfrm>
        </p:spPr>
        <p:txBody>
          <a:bodyPr vert="horz" wrap="square" lIns="0" tIns="0" rIns="0" bIns="0" rtlCol="0" anchor="ctr" anchorCtr="0">
            <a:normAutofit/>
          </a:bodyPr>
          <a:lstStyle/>
          <a:p>
            <a:pPr marL="0" marR="0">
              <a:spcAft>
                <a:spcPts val="800"/>
              </a:spcAft>
            </a:pPr>
            <a:r>
              <a:rPr lang="en-US" sz="5900" b="1" dirty="0">
                <a:effectLst/>
              </a:rPr>
              <a:t>Recap</a:t>
            </a:r>
          </a:p>
        </p:txBody>
      </p:sp>
      <p:sp>
        <p:nvSpPr>
          <p:cNvPr id="18" name="Rectangle 17">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ext Placeholder 3">
            <a:extLst>
              <a:ext uri="{FF2B5EF4-FFF2-40B4-BE49-F238E27FC236}">
                <a16:creationId xmlns:a16="http://schemas.microsoft.com/office/drawing/2014/main" id="{6590F869-277F-A0B2-4193-29DA29F994C1}"/>
              </a:ext>
            </a:extLst>
          </p:cNvPr>
          <p:cNvGraphicFramePr/>
          <p:nvPr>
            <p:extLst>
              <p:ext uri="{D42A27DB-BD31-4B8C-83A1-F6EECF244321}">
                <p14:modId xmlns:p14="http://schemas.microsoft.com/office/powerpoint/2010/main" val="2524241530"/>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2980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1" name="Group 30">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32" name="Freeform: Shape 31">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Oval 33">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Oval 34">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7" name="Rectangle 36">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550864" y="549275"/>
            <a:ext cx="6373812" cy="984885"/>
          </a:xfrm>
        </p:spPr>
        <p:txBody>
          <a:bodyPr vert="horz" wrap="square" lIns="0" tIns="0" rIns="0" bIns="0" rtlCol="0" anchor="ctr" anchorCtr="0">
            <a:normAutofit/>
          </a:bodyPr>
          <a:lstStyle/>
          <a:p>
            <a:pPr marL="0" marR="0">
              <a:lnSpc>
                <a:spcPct val="90000"/>
              </a:lnSpc>
              <a:spcAft>
                <a:spcPts val="800"/>
              </a:spcAft>
            </a:pPr>
            <a:r>
              <a:rPr lang="en-US" sz="3700" b="1">
                <a:effectLst/>
              </a:rPr>
              <a:t>Questions and Discussion</a:t>
            </a:r>
          </a:p>
        </p:txBody>
      </p:sp>
      <p:sp>
        <p:nvSpPr>
          <p:cNvPr id="39" name="Rectangle 38">
            <a:extLst>
              <a:ext uri="{FF2B5EF4-FFF2-40B4-BE49-F238E27FC236}">
                <a16:creationId xmlns:a16="http://schemas.microsoft.com/office/drawing/2014/main" id="{31ACE9CC-FA52-49A8-A8CB-4C6772C48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4"/>
            <a:ext cx="12192000" cy="4774566"/>
          </a:xfrm>
          <a:prstGeom prst="rect">
            <a:avLst/>
          </a:prstGeom>
          <a:solidFill>
            <a:schemeClr val="bg2">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Help">
            <a:extLst>
              <a:ext uri="{FF2B5EF4-FFF2-40B4-BE49-F238E27FC236}">
                <a16:creationId xmlns:a16="http://schemas.microsoft.com/office/drawing/2014/main" id="{D86195A2-9ED9-4C55-FDC3-15124C364A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83355" y="2083435"/>
            <a:ext cx="4225290" cy="4225290"/>
          </a:xfrm>
          <a:custGeom>
            <a:avLst/>
            <a:gdLst/>
            <a:ahLst/>
            <a:cxnLst/>
            <a:rect l="l" t="t" r="r" b="b"/>
            <a:pathLst>
              <a:path w="12192000" h="4225290">
                <a:moveTo>
                  <a:pt x="0" y="0"/>
                </a:moveTo>
                <a:lnTo>
                  <a:pt x="12192000" y="0"/>
                </a:lnTo>
                <a:lnTo>
                  <a:pt x="12192000" y="4225290"/>
                </a:lnTo>
                <a:lnTo>
                  <a:pt x="0" y="4225290"/>
                </a:lnTo>
                <a:close/>
              </a:path>
            </a:pathLst>
          </a:custGeom>
        </p:spPr>
      </p:pic>
      <p:sp>
        <p:nvSpPr>
          <p:cNvPr id="41" name="Rectangle 40">
            <a:extLst>
              <a:ext uri="{FF2B5EF4-FFF2-40B4-BE49-F238E27FC236}">
                <a16:creationId xmlns:a16="http://schemas.microsoft.com/office/drawing/2014/main" id="{28B56926-F216-4281-9196-1495BD306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9580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Oval 3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4" name="Group 4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5" name="Freeform: Shape 44">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Oval 46">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47">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50" name="Rectangle 4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86DEDCB-FDDF-046A-E778-648679CC1855}"/>
              </a:ext>
            </a:extLst>
          </p:cNvPr>
          <p:cNvSpPr txBox="1"/>
          <p:nvPr/>
        </p:nvSpPr>
        <p:spPr>
          <a:xfrm>
            <a:off x="559981" y="656881"/>
            <a:ext cx="5630754" cy="1081719"/>
          </a:xfrm>
          <a:prstGeom prst="rect">
            <a:avLst/>
          </a:prstGeom>
        </p:spPr>
        <p:txBody>
          <a:bodyPr vert="horz" wrap="square" lIns="0" tIns="0" rIns="0" bIns="0" rtlCol="0" anchor="b" anchorCtr="0">
            <a:normAutofit/>
          </a:bodyPr>
          <a:lstStyle/>
          <a:p>
            <a:pPr>
              <a:spcBef>
                <a:spcPct val="0"/>
              </a:spcBef>
              <a:spcAft>
                <a:spcPts val="600"/>
              </a:spcAft>
            </a:pPr>
            <a:r>
              <a:rPr lang="en-US" sz="5900" b="1" dirty="0">
                <a:latin typeface="+mj-lt"/>
                <a:ea typeface="+mj-ea"/>
                <a:cs typeface="Phosphate Inline" panose="02000506050000020004" pitchFamily="2" charset="77"/>
              </a:rPr>
              <a:t>Contact Us</a:t>
            </a:r>
          </a:p>
        </p:txBody>
      </p:sp>
      <p:pic>
        <p:nvPicPr>
          <p:cNvPr id="11" name="Picture 10" descr="A black and white logo&#10;&#10;Description automatically generated">
            <a:extLst>
              <a:ext uri="{FF2B5EF4-FFF2-40B4-BE49-F238E27FC236}">
                <a16:creationId xmlns:a16="http://schemas.microsoft.com/office/drawing/2014/main" id="{C7C521F5-DA06-468E-78EE-A0292E642EFE}"/>
              </a:ext>
            </a:extLst>
          </p:cNvPr>
          <p:cNvPicPr>
            <a:picLocks noChangeAspect="1"/>
          </p:cNvPicPr>
          <p:nvPr/>
        </p:nvPicPr>
        <p:blipFill>
          <a:blip r:embed="rId2"/>
          <a:stretch>
            <a:fillRect/>
          </a:stretch>
        </p:blipFill>
        <p:spPr>
          <a:xfrm>
            <a:off x="10095470" y="314736"/>
            <a:ext cx="1772442" cy="1045741"/>
          </a:xfrm>
          <a:custGeom>
            <a:avLst/>
            <a:gdLst/>
            <a:ahLst/>
            <a:cxnLst/>
            <a:rect l="l" t="t" r="r" b="b"/>
            <a:pathLst>
              <a:path w="2434045" h="2435676">
                <a:moveTo>
                  <a:pt x="0" y="0"/>
                </a:moveTo>
                <a:lnTo>
                  <a:pt x="2434045" y="0"/>
                </a:lnTo>
                <a:lnTo>
                  <a:pt x="2434045" y="2435676"/>
                </a:lnTo>
                <a:lnTo>
                  <a:pt x="0" y="2435676"/>
                </a:lnTo>
                <a:close/>
              </a:path>
            </a:pathLst>
          </a:custGeom>
        </p:spPr>
      </p:pic>
      <p:pic>
        <p:nvPicPr>
          <p:cNvPr id="5" name="Graphic 4" descr="Email outline">
            <a:extLst>
              <a:ext uri="{FF2B5EF4-FFF2-40B4-BE49-F238E27FC236}">
                <a16:creationId xmlns:a16="http://schemas.microsoft.com/office/drawing/2014/main" id="{749A668B-6BDA-6B80-B0B7-3CFCBBD84F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8119" y="2493148"/>
            <a:ext cx="1347957" cy="1347957"/>
          </a:xfrm>
          <a:custGeom>
            <a:avLst/>
            <a:gdLst/>
            <a:ahLst/>
            <a:cxnLst/>
            <a:rect l="l" t="t" r="r" b="b"/>
            <a:pathLst>
              <a:path w="2434045" h="2435676">
                <a:moveTo>
                  <a:pt x="0" y="0"/>
                </a:moveTo>
                <a:lnTo>
                  <a:pt x="2434045" y="0"/>
                </a:lnTo>
                <a:lnTo>
                  <a:pt x="2434045" y="2435676"/>
                </a:lnTo>
                <a:lnTo>
                  <a:pt x="0" y="2435676"/>
                </a:lnTo>
                <a:close/>
              </a:path>
            </a:pathLst>
          </a:custGeom>
        </p:spPr>
      </p:pic>
      <p:pic>
        <p:nvPicPr>
          <p:cNvPr id="7" name="Graphic 6" descr="Link outline">
            <a:extLst>
              <a:ext uri="{FF2B5EF4-FFF2-40B4-BE49-F238E27FC236}">
                <a16:creationId xmlns:a16="http://schemas.microsoft.com/office/drawing/2014/main" id="{44750025-BC76-0B4C-D073-B3D8DD56FC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0197" y="4255385"/>
            <a:ext cx="1347957" cy="1347957"/>
          </a:xfrm>
          <a:custGeom>
            <a:avLst/>
            <a:gdLst/>
            <a:ahLst/>
            <a:cxnLst/>
            <a:rect l="l" t="t" r="r" b="b"/>
            <a:pathLst>
              <a:path w="5093106" h="3072225">
                <a:moveTo>
                  <a:pt x="0" y="0"/>
                </a:moveTo>
                <a:lnTo>
                  <a:pt x="5093106" y="0"/>
                </a:lnTo>
                <a:lnTo>
                  <a:pt x="5093106" y="3072225"/>
                </a:lnTo>
                <a:lnTo>
                  <a:pt x="0" y="3072225"/>
                </a:lnTo>
                <a:close/>
              </a:path>
            </a:pathLst>
          </a:custGeom>
        </p:spPr>
      </p:pic>
      <p:sp>
        <p:nvSpPr>
          <p:cNvPr id="13" name="TextBox 12">
            <a:extLst>
              <a:ext uri="{FF2B5EF4-FFF2-40B4-BE49-F238E27FC236}">
                <a16:creationId xmlns:a16="http://schemas.microsoft.com/office/drawing/2014/main" id="{28937DFE-035B-EE17-FFEF-206A5B759920}"/>
              </a:ext>
            </a:extLst>
          </p:cNvPr>
          <p:cNvSpPr txBox="1"/>
          <p:nvPr/>
        </p:nvSpPr>
        <p:spPr>
          <a:xfrm>
            <a:off x="2160802" y="2832855"/>
            <a:ext cx="6132172" cy="707886"/>
          </a:xfrm>
          <a:prstGeom prst="rect">
            <a:avLst/>
          </a:prstGeom>
          <a:noFill/>
        </p:spPr>
        <p:txBody>
          <a:bodyPr wrap="square" rtlCol="0">
            <a:spAutoFit/>
          </a:bodyPr>
          <a:lstStyle/>
          <a:p>
            <a:r>
              <a:rPr lang="en-US" sz="4000" dirty="0">
                <a:hlinkClick r:id="rId7">
                  <a:extLst>
                    <a:ext uri="{A12FA001-AC4F-418D-AE19-62706E023703}">
                      <ahyp:hlinkClr xmlns:ahyp="http://schemas.microsoft.com/office/drawing/2018/hyperlinkcolor" val="tx"/>
                    </a:ext>
                  </a:extLst>
                </a:hlinkClick>
              </a:rPr>
              <a:t>rsinanan-hill@fspta.org</a:t>
            </a:r>
            <a:r>
              <a:rPr lang="en-US" sz="4000" dirty="0"/>
              <a:t>	</a:t>
            </a:r>
          </a:p>
        </p:txBody>
      </p:sp>
      <p:sp>
        <p:nvSpPr>
          <p:cNvPr id="19" name="TextBox 18">
            <a:extLst>
              <a:ext uri="{FF2B5EF4-FFF2-40B4-BE49-F238E27FC236}">
                <a16:creationId xmlns:a16="http://schemas.microsoft.com/office/drawing/2014/main" id="{5186C38F-5903-C505-794B-84F18EA05309}"/>
              </a:ext>
            </a:extLst>
          </p:cNvPr>
          <p:cNvSpPr txBox="1"/>
          <p:nvPr/>
        </p:nvSpPr>
        <p:spPr>
          <a:xfrm>
            <a:off x="2135872" y="4669139"/>
            <a:ext cx="2990620" cy="707886"/>
          </a:xfrm>
          <a:prstGeom prst="rect">
            <a:avLst/>
          </a:prstGeom>
          <a:noFill/>
        </p:spPr>
        <p:txBody>
          <a:bodyPr wrap="square" rtlCol="0">
            <a:spAutoFit/>
          </a:bodyPr>
          <a:lstStyle/>
          <a:p>
            <a:r>
              <a:rPr lang="en-US" sz="4000" dirty="0"/>
              <a:t>fspta.org</a:t>
            </a:r>
          </a:p>
        </p:txBody>
      </p:sp>
    </p:spTree>
    <p:extLst>
      <p:ext uri="{BB962C8B-B14F-4D97-AF65-F5344CB8AC3E}">
        <p14:creationId xmlns:p14="http://schemas.microsoft.com/office/powerpoint/2010/main" val="2191614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 name="Group 1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8" name="Freeform: Shape 14">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15">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Oval 34">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0" name="Rectangle 19">
            <a:extLst>
              <a:ext uri="{FF2B5EF4-FFF2-40B4-BE49-F238E27FC236}">
                <a16:creationId xmlns:a16="http://schemas.microsoft.com/office/drawing/2014/main" id="{1997061E-3447-40AF-B361-EE5D7E386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1AE7C-DCBE-AEF3-D689-99360A9506C6}"/>
              </a:ext>
            </a:extLst>
          </p:cNvPr>
          <p:cNvSpPr>
            <a:spLocks noGrp="1"/>
          </p:cNvSpPr>
          <p:nvPr>
            <p:ph type="title"/>
          </p:nvPr>
        </p:nvSpPr>
        <p:spPr>
          <a:xfrm>
            <a:off x="5267325" y="549275"/>
            <a:ext cx="6373812" cy="3777421"/>
          </a:xfrm>
        </p:spPr>
        <p:txBody>
          <a:bodyPr vert="horz" wrap="square" lIns="0" tIns="0" rIns="0" bIns="0" rtlCol="0" anchor="b" anchorCtr="0">
            <a:normAutofit/>
          </a:bodyPr>
          <a:lstStyle/>
          <a:p>
            <a:r>
              <a:rPr lang="en-US" sz="8000" b="1" dirty="0"/>
              <a:t>THANK YOU</a:t>
            </a:r>
          </a:p>
        </p:txBody>
      </p:sp>
      <p:grpSp>
        <p:nvGrpSpPr>
          <p:cNvPr id="22" name="Group 21">
            <a:extLst>
              <a:ext uri="{FF2B5EF4-FFF2-40B4-BE49-F238E27FC236}">
                <a16:creationId xmlns:a16="http://schemas.microsoft.com/office/drawing/2014/main" id="{29852CF9-0BB2-4896-8B33-ADF9E59B49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6718" y="856763"/>
            <a:ext cx="1468514" cy="1521012"/>
            <a:chOff x="5236793" y="2432482"/>
            <a:chExt cx="1468514" cy="1521012"/>
          </a:xfrm>
        </p:grpSpPr>
        <p:sp>
          <p:nvSpPr>
            <p:cNvPr id="37" name="Freeform 5">
              <a:extLst>
                <a:ext uri="{FF2B5EF4-FFF2-40B4-BE49-F238E27FC236}">
                  <a16:creationId xmlns:a16="http://schemas.microsoft.com/office/drawing/2014/main" id="{E79CA92F-265C-4597-89CB-329767328B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eform 6">
              <a:extLst>
                <a:ext uri="{FF2B5EF4-FFF2-40B4-BE49-F238E27FC236}">
                  <a16:creationId xmlns:a16="http://schemas.microsoft.com/office/drawing/2014/main" id="{D9A45552-B7CA-4E93-939E-352BEBA71A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Freeform 8">
              <a:extLst>
                <a:ext uri="{FF2B5EF4-FFF2-40B4-BE49-F238E27FC236}">
                  <a16:creationId xmlns:a16="http://schemas.microsoft.com/office/drawing/2014/main" id="{8D7B6E7F-9785-434F-B05B-E972A1773D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7" name="Oval 26">
            <a:extLst>
              <a:ext uri="{FF2B5EF4-FFF2-40B4-BE49-F238E27FC236}">
                <a16:creationId xmlns:a16="http://schemas.microsoft.com/office/drawing/2014/main" id="{9659A3D4-9896-4F11-9112-6C5E0390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5746" y="1659500"/>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9" name="Group 28">
            <a:extLst>
              <a:ext uri="{FF2B5EF4-FFF2-40B4-BE49-F238E27FC236}">
                <a16:creationId xmlns:a16="http://schemas.microsoft.com/office/drawing/2014/main" id="{50D25812-D4C9-48D5-8E64-65C4BB4218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0176" y="3037220"/>
            <a:ext cx="3960000" cy="2696065"/>
            <a:chOff x="3433290" y="8649159"/>
            <a:chExt cx="3960000" cy="2696065"/>
          </a:xfrm>
        </p:grpSpPr>
        <p:sp>
          <p:nvSpPr>
            <p:cNvPr id="30" name="Freeform: Shape 29">
              <a:extLst>
                <a:ext uri="{FF2B5EF4-FFF2-40B4-BE49-F238E27FC236}">
                  <a16:creationId xmlns:a16="http://schemas.microsoft.com/office/drawing/2014/main" id="{3F0EA802-54E3-4D3B-9253-112BE1342D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3685353" y="9468714"/>
              <a:ext cx="3707937" cy="1853969"/>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57BBC533-5FA8-430D-837D-70DD9EC007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3565739" y="9180381"/>
              <a:ext cx="3707937" cy="216484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F56FEF69-54B2-43E1-84AA-F79860841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3792781" y="10251719"/>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Oval 32">
              <a:extLst>
                <a:ext uri="{FF2B5EF4-FFF2-40B4-BE49-F238E27FC236}">
                  <a16:creationId xmlns:a16="http://schemas.microsoft.com/office/drawing/2014/main" id="{598519AB-CAAE-4D25-8B45-03A802C87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754832" y="8289668"/>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756852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p:txBody>
          <a:bodyPr>
            <a:normAutofit/>
          </a:bodyPr>
          <a:lstStyle/>
          <a:p>
            <a:pPr marL="0" marR="0">
              <a:lnSpc>
                <a:spcPct val="115000"/>
              </a:lnSpc>
              <a:spcBef>
                <a:spcPts val="0"/>
              </a:spcBef>
              <a:spcAft>
                <a:spcPts val="800"/>
              </a:spcAft>
            </a:pPr>
            <a:r>
              <a:rPr lang="en-US" sz="5900" b="1" dirty="0">
                <a:effectLst/>
                <a:ea typeface="Aptos" panose="020B0004020202020204" pitchFamily="34" charset="0"/>
                <a:cs typeface="Times New Roman" panose="02020603050405020304" pitchFamily="18" charset="0"/>
              </a:rPr>
              <a:t>Additional Resources</a:t>
            </a:r>
            <a:endParaRPr lang="en-US" sz="5900" b="1" kern="100" dirty="0">
              <a:effectLst/>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81C9EB23-B173-90F1-D756-373DD80B140A}"/>
              </a:ext>
            </a:extLst>
          </p:cNvPr>
          <p:cNvSpPr>
            <a:spLocks noGrp="1"/>
          </p:cNvSpPr>
          <p:nvPr>
            <p:ph type="body" sz="half" idx="2"/>
          </p:nvPr>
        </p:nvSpPr>
        <p:spPr>
          <a:xfrm>
            <a:off x="550863" y="1750060"/>
            <a:ext cx="10385723" cy="4342765"/>
          </a:xfrm>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Rae </a:t>
            </a:r>
            <a:r>
              <a:rPr lang="en-US" sz="1800" kern="100" dirty="0">
                <a:latin typeface="Aptos" panose="020B0004020202020204" pitchFamily="34" charset="0"/>
                <a:ea typeface="Aptos" panose="020B0004020202020204" pitchFamily="34" charset="0"/>
                <a:cs typeface="Times New Roman" panose="02020603050405020304" pitchFamily="18" charset="0"/>
              </a:rPr>
              <a:t>to:</a:t>
            </a:r>
          </a:p>
          <a:p>
            <a:pPr marL="285750" marR="0" indent="-285750">
              <a:lnSpc>
                <a:spcPct val="115000"/>
              </a:lnSpc>
              <a:spcBef>
                <a:spcPts val="0"/>
              </a:spcBef>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Provide Attendees with samples</a:t>
            </a:r>
          </a:p>
          <a:p>
            <a:pPr marL="285750" marR="0" indent="-285750">
              <a:lnSpc>
                <a:spcPct val="115000"/>
              </a:lnSpc>
              <a:spcBef>
                <a:spcPts val="0"/>
              </a:spcBef>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Event planning checklist</a:t>
            </a:r>
          </a:p>
          <a:p>
            <a:pPr marL="285750" marR="0" indent="-285750">
              <a:lnSpc>
                <a:spcPct val="115000"/>
              </a:lnSpc>
              <a:spcBef>
                <a:spcPts val="0"/>
              </a:spcBef>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Sample budget template</a:t>
            </a:r>
          </a:p>
          <a:p>
            <a:pPr marL="285750" marR="0" indent="-285750">
              <a:lnSpc>
                <a:spcPct val="115000"/>
              </a:lnSpc>
              <a:spcBef>
                <a:spcPts val="0"/>
              </a:spcBef>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List of useful tools and resources</a:t>
            </a:r>
          </a:p>
        </p:txBody>
      </p:sp>
    </p:spTree>
    <p:extLst>
      <p:ext uri="{BB962C8B-B14F-4D97-AF65-F5344CB8AC3E}">
        <p14:creationId xmlns:p14="http://schemas.microsoft.com/office/powerpoint/2010/main" val="4155102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45" name="Group 244">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46" name="Freeform: Shape 245">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7" name="Oval 246">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8" name="Oval 247">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9" name="Freeform: Shape 248">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250" name="Rectangle 24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257700" y="243891"/>
            <a:ext cx="10981775" cy="1333055"/>
          </a:xfrm>
        </p:spPr>
        <p:txBody>
          <a:bodyPr vert="horz" wrap="square" lIns="0" tIns="0" rIns="0" bIns="0" rtlCol="0" anchor="t" anchorCtr="0">
            <a:normAutofit/>
          </a:bodyPr>
          <a:lstStyle/>
          <a:p>
            <a:pPr>
              <a:lnSpc>
                <a:spcPct val="90000"/>
              </a:lnSpc>
            </a:pPr>
            <a:r>
              <a:rPr lang="en-US" sz="5900" b="1" dirty="0"/>
              <a:t>Understanding Your Audience</a:t>
            </a:r>
          </a:p>
        </p:txBody>
      </p:sp>
      <p:grpSp>
        <p:nvGrpSpPr>
          <p:cNvPr id="251" name="Group 250">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252"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3"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2"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8" name="Picture 7">
            <a:extLst>
              <a:ext uri="{FF2B5EF4-FFF2-40B4-BE49-F238E27FC236}">
                <a16:creationId xmlns:a16="http://schemas.microsoft.com/office/drawing/2014/main" id="{9E317607-FA13-F76A-033A-5F09A103105C}"/>
              </a:ext>
            </a:extLst>
          </p:cNvPr>
          <p:cNvPicPr>
            <a:picLocks noChangeAspect="1"/>
          </p:cNvPicPr>
          <p:nvPr/>
        </p:nvPicPr>
        <p:blipFill>
          <a:blip r:embed="rId2"/>
          <a:stretch>
            <a:fillRect/>
          </a:stretch>
        </p:blipFill>
        <p:spPr>
          <a:xfrm>
            <a:off x="550864" y="2753227"/>
            <a:ext cx="4754468" cy="2745705"/>
          </a:xfrm>
          <a:custGeom>
            <a:avLst/>
            <a:gdLst/>
            <a:ahLst/>
            <a:cxnLst/>
            <a:rect l="l" t="t" r="r" b="b"/>
            <a:pathLst>
              <a:path w="5773738" h="3779838">
                <a:moveTo>
                  <a:pt x="0" y="0"/>
                </a:moveTo>
                <a:lnTo>
                  <a:pt x="5773738" y="0"/>
                </a:lnTo>
                <a:lnTo>
                  <a:pt x="5773738" y="3779838"/>
                </a:lnTo>
                <a:lnTo>
                  <a:pt x="0" y="3779838"/>
                </a:lnTo>
                <a:close/>
              </a:path>
            </a:pathLst>
          </a:custGeom>
        </p:spPr>
      </p:pic>
      <p:graphicFrame>
        <p:nvGraphicFramePr>
          <p:cNvPr id="65" name="Text Placeholder 3">
            <a:extLst>
              <a:ext uri="{FF2B5EF4-FFF2-40B4-BE49-F238E27FC236}">
                <a16:creationId xmlns:a16="http://schemas.microsoft.com/office/drawing/2014/main" id="{739F6727-3F78-7CB0-B268-7CCD19A7D785}"/>
              </a:ext>
            </a:extLst>
          </p:cNvPr>
          <p:cNvGraphicFramePr/>
          <p:nvPr>
            <p:extLst>
              <p:ext uri="{D42A27DB-BD31-4B8C-83A1-F6EECF244321}">
                <p14:modId xmlns:p14="http://schemas.microsoft.com/office/powerpoint/2010/main" val="2453481275"/>
              </p:ext>
            </p:extLst>
          </p:nvPr>
        </p:nvGraphicFramePr>
        <p:xfrm>
          <a:off x="6397181" y="1576946"/>
          <a:ext cx="4630875" cy="4990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9977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p:txBody>
          <a:bodyPr>
            <a:normAutofit/>
          </a:bodyPr>
          <a:lstStyle/>
          <a:p>
            <a:r>
              <a:rPr lang="en-US" sz="5900" b="1"/>
              <a:t>Setting Clear Objectives</a:t>
            </a:r>
            <a:endParaRPr lang="en-US" sz="5900" b="1" dirty="0"/>
          </a:p>
        </p:txBody>
      </p:sp>
      <p:graphicFrame>
        <p:nvGraphicFramePr>
          <p:cNvPr id="8" name="Text Placeholder 3">
            <a:extLst>
              <a:ext uri="{FF2B5EF4-FFF2-40B4-BE49-F238E27FC236}">
                <a16:creationId xmlns:a16="http://schemas.microsoft.com/office/drawing/2014/main" id="{C0050EB9-6A94-82FD-A617-7AB3445BC8DC}"/>
              </a:ext>
            </a:extLst>
          </p:cNvPr>
          <p:cNvGraphicFramePr/>
          <p:nvPr>
            <p:extLst>
              <p:ext uri="{D42A27DB-BD31-4B8C-83A1-F6EECF244321}">
                <p14:modId xmlns:p14="http://schemas.microsoft.com/office/powerpoint/2010/main" val="99477262"/>
              </p:ext>
            </p:extLst>
          </p:nvPr>
        </p:nvGraphicFramePr>
        <p:xfrm>
          <a:off x="550863" y="1750060"/>
          <a:ext cx="10385723" cy="4342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8517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 name="Freeform: Shape 1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Shape 1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6" name="Rectangle 15">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550862" y="550800"/>
            <a:ext cx="9684819" cy="986400"/>
          </a:xfrm>
        </p:spPr>
        <p:txBody>
          <a:bodyPr vert="horz" wrap="square" lIns="0" tIns="0" rIns="0" bIns="0" rtlCol="0" anchor="ctr" anchorCtr="0">
            <a:noAutofit/>
          </a:bodyPr>
          <a:lstStyle/>
          <a:p>
            <a:r>
              <a:rPr lang="en-US" sz="5900" b="1" dirty="0">
                <a:effectLst/>
              </a:rPr>
              <a:t>Budgeting and Resources</a:t>
            </a:r>
            <a:endParaRPr lang="en-US" sz="5900" b="1" dirty="0"/>
          </a:p>
        </p:txBody>
      </p:sp>
      <p:sp>
        <p:nvSpPr>
          <p:cNvPr id="18" name="Rectangle 17">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ext Placeholder 3">
            <a:extLst>
              <a:ext uri="{FF2B5EF4-FFF2-40B4-BE49-F238E27FC236}">
                <a16:creationId xmlns:a16="http://schemas.microsoft.com/office/drawing/2014/main" id="{EB5C70B5-95D9-8554-FDDA-B67AEDD5BAF6}"/>
              </a:ext>
            </a:extLst>
          </p:cNvPr>
          <p:cNvGraphicFramePr/>
          <p:nvPr>
            <p:extLst>
              <p:ext uri="{D42A27DB-BD31-4B8C-83A1-F6EECF244321}">
                <p14:modId xmlns:p14="http://schemas.microsoft.com/office/powerpoint/2010/main" val="3400760891"/>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04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33" name="Freeform: Shape 32">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Oval 33">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Oval 34">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Freeform: Shape 35">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65" name="Rectangle 64">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550863" y="550800"/>
            <a:ext cx="7308850" cy="986400"/>
          </a:xfrm>
        </p:spPr>
        <p:txBody>
          <a:bodyPr vert="horz" wrap="square" lIns="0" tIns="0" rIns="0" bIns="0" rtlCol="0" anchor="ctr" anchorCtr="0">
            <a:normAutofit/>
          </a:bodyPr>
          <a:lstStyle/>
          <a:p>
            <a:pPr marL="0" marR="0">
              <a:spcAft>
                <a:spcPts val="800"/>
              </a:spcAft>
            </a:pPr>
            <a:r>
              <a:rPr lang="en-US" sz="4800" b="1">
                <a:effectLst/>
              </a:rPr>
              <a:t>Event Planning Timeline</a:t>
            </a:r>
          </a:p>
        </p:txBody>
      </p:sp>
      <p:sp>
        <p:nvSpPr>
          <p:cNvPr id="66" name="Rectangle 65">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7" name="Text Placeholder 3">
            <a:extLst>
              <a:ext uri="{FF2B5EF4-FFF2-40B4-BE49-F238E27FC236}">
                <a16:creationId xmlns:a16="http://schemas.microsoft.com/office/drawing/2014/main" id="{6365B1F9-E3BE-FD06-C5BC-AEF43A248B12}"/>
              </a:ext>
            </a:extLst>
          </p:cNvPr>
          <p:cNvGraphicFramePr/>
          <p:nvPr>
            <p:extLst>
              <p:ext uri="{D42A27DB-BD31-4B8C-83A1-F6EECF244321}">
                <p14:modId xmlns:p14="http://schemas.microsoft.com/office/powerpoint/2010/main" val="1430039407"/>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529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68" name="Freeform: Shape 67">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9" name="Oval 68">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69">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Freeform: Shape 70">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72" name="Rectangle 7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363887" y="349608"/>
            <a:ext cx="10965167" cy="989045"/>
          </a:xfrm>
        </p:spPr>
        <p:txBody>
          <a:bodyPr vert="horz" wrap="square" lIns="0" tIns="0" rIns="0" bIns="0" rtlCol="0" anchor="b" anchorCtr="0">
            <a:normAutofit/>
          </a:bodyPr>
          <a:lstStyle/>
          <a:p>
            <a:pPr marL="0" marR="0">
              <a:spcAft>
                <a:spcPts val="800"/>
              </a:spcAft>
            </a:pPr>
            <a:r>
              <a:rPr lang="en-US" sz="5900" b="1" dirty="0">
                <a:effectLst/>
              </a:rPr>
              <a:t>Promotion and Marketing</a:t>
            </a:r>
          </a:p>
        </p:txBody>
      </p:sp>
      <p:pic>
        <p:nvPicPr>
          <p:cNvPr id="38" name="Graphic 37" descr="Marketing outline">
            <a:extLst>
              <a:ext uri="{FF2B5EF4-FFF2-40B4-BE49-F238E27FC236}">
                <a16:creationId xmlns:a16="http://schemas.microsoft.com/office/drawing/2014/main" id="{BAD107F5-A785-998D-78D9-77F8CB0633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887" y="1756028"/>
            <a:ext cx="5092062" cy="5092062"/>
          </a:xfrm>
          <a:custGeom>
            <a:avLst/>
            <a:gdLst/>
            <a:ahLst/>
            <a:cxnLst/>
            <a:rect l="l" t="t" r="r" b="b"/>
            <a:pathLst>
              <a:path w="5092062" h="5759450">
                <a:moveTo>
                  <a:pt x="0" y="0"/>
                </a:moveTo>
                <a:lnTo>
                  <a:pt x="5092062" y="0"/>
                </a:lnTo>
                <a:lnTo>
                  <a:pt x="5092062" y="5759450"/>
                </a:lnTo>
                <a:lnTo>
                  <a:pt x="0" y="5759450"/>
                </a:lnTo>
                <a:close/>
              </a:path>
            </a:pathLst>
          </a:custGeom>
        </p:spPr>
      </p:pic>
      <p:graphicFrame>
        <p:nvGraphicFramePr>
          <p:cNvPr id="20" name="Text Placeholder 3">
            <a:extLst>
              <a:ext uri="{FF2B5EF4-FFF2-40B4-BE49-F238E27FC236}">
                <a16:creationId xmlns:a16="http://schemas.microsoft.com/office/drawing/2014/main" id="{15E8AAC9-A182-35D4-F3AD-791819CE9E8C}"/>
              </a:ext>
            </a:extLst>
          </p:cNvPr>
          <p:cNvGraphicFramePr/>
          <p:nvPr>
            <p:extLst>
              <p:ext uri="{D42A27DB-BD31-4B8C-83A1-F6EECF244321}">
                <p14:modId xmlns:p14="http://schemas.microsoft.com/office/powerpoint/2010/main" val="1609707849"/>
              </p:ext>
            </p:extLst>
          </p:nvPr>
        </p:nvGraphicFramePr>
        <p:xfrm>
          <a:off x="6201410" y="2677306"/>
          <a:ext cx="5437187" cy="34155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8088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73" name="Freeform: Shape 72">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4" name="Oval 73">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Oval 74">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Freeform: Shape 75">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78" name="Rectangle 7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550863" y="549275"/>
            <a:ext cx="9152974" cy="850317"/>
          </a:xfrm>
        </p:spPr>
        <p:txBody>
          <a:bodyPr vert="horz" wrap="square" lIns="0" tIns="0" rIns="0" bIns="0" rtlCol="0" anchor="b" anchorCtr="0">
            <a:noAutofit/>
          </a:bodyPr>
          <a:lstStyle/>
          <a:p>
            <a:pPr marL="0" marR="0">
              <a:spcAft>
                <a:spcPts val="800"/>
              </a:spcAft>
            </a:pPr>
            <a:r>
              <a:rPr lang="en-US" sz="5900" b="1" dirty="0">
                <a:effectLst/>
              </a:rPr>
              <a:t>Volunteer Management</a:t>
            </a:r>
          </a:p>
        </p:txBody>
      </p:sp>
      <p:pic>
        <p:nvPicPr>
          <p:cNvPr id="7" name="Graphic 6" descr="Cheers outline">
            <a:extLst>
              <a:ext uri="{FF2B5EF4-FFF2-40B4-BE49-F238E27FC236}">
                <a16:creationId xmlns:a16="http://schemas.microsoft.com/office/drawing/2014/main" id="{AC6F1E06-EB8B-2BAC-66B2-41138ED8C3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99964" y="1710222"/>
            <a:ext cx="3741173" cy="3741173"/>
          </a:xfrm>
          <a:custGeom>
            <a:avLst/>
            <a:gdLst/>
            <a:ahLst/>
            <a:cxnLst/>
            <a:rect l="l" t="t" r="r" b="b"/>
            <a:pathLst>
              <a:path w="4713922" h="5759450">
                <a:moveTo>
                  <a:pt x="0" y="0"/>
                </a:moveTo>
                <a:lnTo>
                  <a:pt x="4713922" y="0"/>
                </a:lnTo>
                <a:lnTo>
                  <a:pt x="4713922" y="5759450"/>
                </a:lnTo>
                <a:lnTo>
                  <a:pt x="0" y="5759450"/>
                </a:lnTo>
                <a:close/>
              </a:path>
            </a:pathLst>
          </a:custGeom>
        </p:spPr>
      </p:pic>
      <p:graphicFrame>
        <p:nvGraphicFramePr>
          <p:cNvPr id="82" name="Text Placeholder 3">
            <a:extLst>
              <a:ext uri="{FF2B5EF4-FFF2-40B4-BE49-F238E27FC236}">
                <a16:creationId xmlns:a16="http://schemas.microsoft.com/office/drawing/2014/main" id="{55A97F74-5CC8-CA33-E38F-9AE55A5BD7C3}"/>
              </a:ext>
            </a:extLst>
          </p:cNvPr>
          <p:cNvGraphicFramePr/>
          <p:nvPr>
            <p:extLst>
              <p:ext uri="{D42A27DB-BD31-4B8C-83A1-F6EECF244321}">
                <p14:modId xmlns:p14="http://schemas.microsoft.com/office/powerpoint/2010/main" val="3196139748"/>
              </p:ext>
            </p:extLst>
          </p:nvPr>
        </p:nvGraphicFramePr>
        <p:xfrm>
          <a:off x="550863" y="1846907"/>
          <a:ext cx="7298491" cy="42459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783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 name="Freeform: Shape 1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Shape 1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6" name="Rectangle 15">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4585E-7735-AEA7-D2B7-1A48F065D2E2}"/>
              </a:ext>
            </a:extLst>
          </p:cNvPr>
          <p:cNvSpPr>
            <a:spLocks noGrp="1"/>
          </p:cNvSpPr>
          <p:nvPr>
            <p:ph type="title"/>
          </p:nvPr>
        </p:nvSpPr>
        <p:spPr>
          <a:xfrm>
            <a:off x="550862" y="550800"/>
            <a:ext cx="10832485" cy="986400"/>
          </a:xfrm>
        </p:spPr>
        <p:txBody>
          <a:bodyPr vert="horz" wrap="square" lIns="0" tIns="0" rIns="0" bIns="0" rtlCol="0" anchor="ctr" anchorCtr="0">
            <a:noAutofit/>
          </a:bodyPr>
          <a:lstStyle/>
          <a:p>
            <a:pPr marL="0" marR="0">
              <a:spcAft>
                <a:spcPts val="800"/>
              </a:spcAft>
            </a:pPr>
            <a:r>
              <a:rPr lang="en-US" sz="5900" b="1" dirty="0">
                <a:effectLst/>
              </a:rPr>
              <a:t>Day of Event Coordination</a:t>
            </a:r>
          </a:p>
        </p:txBody>
      </p:sp>
      <p:sp>
        <p:nvSpPr>
          <p:cNvPr id="18" name="Rectangle 17">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ext Placeholder 3">
            <a:extLst>
              <a:ext uri="{FF2B5EF4-FFF2-40B4-BE49-F238E27FC236}">
                <a16:creationId xmlns:a16="http://schemas.microsoft.com/office/drawing/2014/main" id="{84826704-4B32-BBB9-A8FB-A84072A83A7F}"/>
              </a:ext>
            </a:extLst>
          </p:cNvPr>
          <p:cNvGraphicFramePr/>
          <p:nvPr>
            <p:extLst>
              <p:ext uri="{D42A27DB-BD31-4B8C-83A1-F6EECF244321}">
                <p14:modId xmlns:p14="http://schemas.microsoft.com/office/powerpoint/2010/main" val="3757415239"/>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3018792"/>
      </p:ext>
    </p:extLst>
  </p:cSld>
  <p:clrMapOvr>
    <a:masterClrMapping/>
  </p:clrMapOvr>
</p:sld>
</file>

<file path=ppt/theme/theme1.xml><?xml version="1.0" encoding="utf-8"?>
<a:theme xmlns:a="http://schemas.openxmlformats.org/drawingml/2006/main" name="3DFloatVTI">
  <a:themeElements>
    <a:clrScheme name="AnalogousFromDarkSeedLeftStep">
      <a:dk1>
        <a:srgbClr val="000000"/>
      </a:dk1>
      <a:lt1>
        <a:srgbClr val="FFFFFF"/>
      </a:lt1>
      <a:dk2>
        <a:srgbClr val="1A1634"/>
      </a:dk2>
      <a:lt2>
        <a:srgbClr val="F0F3F3"/>
      </a:lt2>
      <a:accent1>
        <a:srgbClr val="E72950"/>
      </a:accent1>
      <a:accent2>
        <a:srgbClr val="D5178E"/>
      </a:accent2>
      <a:accent3>
        <a:srgbClr val="DF29E7"/>
      </a:accent3>
      <a:accent4>
        <a:srgbClr val="7E17D5"/>
      </a:accent4>
      <a:accent5>
        <a:srgbClr val="4129E7"/>
      </a:accent5>
      <a:accent6>
        <a:srgbClr val="174ED5"/>
      </a:accent6>
      <a:hlink>
        <a:srgbClr val="7351C5"/>
      </a:hlink>
      <a:folHlink>
        <a:srgbClr val="7F7F7F"/>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3418</TotalTime>
  <Words>1481</Words>
  <Application>Microsoft Office PowerPoint</Application>
  <PresentationFormat>Widescreen</PresentationFormat>
  <Paragraphs>378</Paragraphs>
  <Slides>29</Slides>
  <Notes>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Aptos</vt:lpstr>
      <vt:lpstr>Arial</vt:lpstr>
      <vt:lpstr>Avenir Next LT Pro</vt:lpstr>
      <vt:lpstr>Century Gothic</vt:lpstr>
      <vt:lpstr>Phosphate Inline</vt:lpstr>
      <vt:lpstr>3DFloatVTI</vt:lpstr>
      <vt:lpstr>Mastering the Force of Event Planning: A PTA Workshop for Galactic Success</vt:lpstr>
      <vt:lpstr>Introduction</vt:lpstr>
      <vt:lpstr>Understanding Your Audience</vt:lpstr>
      <vt:lpstr>Setting Clear Objectives</vt:lpstr>
      <vt:lpstr>Budgeting and Resources</vt:lpstr>
      <vt:lpstr>Event Planning Timeline</vt:lpstr>
      <vt:lpstr>Promotion and Marketing</vt:lpstr>
      <vt:lpstr>Volunteer Management</vt:lpstr>
      <vt:lpstr>Day of Event Coordination</vt:lpstr>
      <vt:lpstr>Post-Event Evaluation</vt:lpstr>
      <vt:lpstr>Case Study: Family Literacy Night</vt:lpstr>
      <vt:lpstr>Event Overview + Goals</vt:lpstr>
      <vt:lpstr>Planning &amp; Coordination</vt:lpstr>
      <vt:lpstr>Planning &amp; Coordination</vt:lpstr>
      <vt:lpstr>Planning &amp; Coordination</vt:lpstr>
      <vt:lpstr>Planning &amp; Coordination</vt:lpstr>
      <vt:lpstr>Planning &amp; Coordination</vt:lpstr>
      <vt:lpstr>Planning &amp; Coordination</vt:lpstr>
      <vt:lpstr>Planning &amp; Coordination</vt:lpstr>
      <vt:lpstr>Event Components</vt:lpstr>
      <vt:lpstr>Event Components</vt:lpstr>
      <vt:lpstr>Event Components</vt:lpstr>
      <vt:lpstr>Promotion and Marketing</vt:lpstr>
      <vt:lpstr>Post Event Survey Categories</vt:lpstr>
      <vt:lpstr>Recap</vt:lpstr>
      <vt:lpstr>Questions and Discussion</vt:lpstr>
      <vt:lpstr>PowerPoint Presentation</vt:lpstr>
      <vt:lpstr>THANK YOU</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the “t” in PTSA</dc:title>
  <dc:creator>Ashley Goins</dc:creator>
  <cp:lastModifiedBy>Gerrod Tyler</cp:lastModifiedBy>
  <cp:revision>9</cp:revision>
  <dcterms:created xsi:type="dcterms:W3CDTF">2024-06-25T20:09:22Z</dcterms:created>
  <dcterms:modified xsi:type="dcterms:W3CDTF">2024-07-11T19:44:41Z</dcterms:modified>
</cp:coreProperties>
</file>