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0770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 Reschly" initials="RR" lastIdx="2" clrIdx="0">
    <p:extLst>
      <p:ext uri="{19B8F6BF-5375-455C-9EA6-DF929625EA0E}">
        <p15:presenceInfo xmlns:p15="http://schemas.microsoft.com/office/powerpoint/2012/main" userId="3d0bf59d7080ba9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/>
    <p:restoredTop sz="94655"/>
  </p:normalViewPr>
  <p:slideViewPr>
    <p:cSldViewPr>
      <p:cViewPr varScale="1">
        <p:scale>
          <a:sx n="61" d="100"/>
          <a:sy n="61" d="100"/>
        </p:scale>
        <p:origin x="2630" y="6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792"/>
          </a:xfrm>
          <a:prstGeom prst="rect">
            <a:avLst/>
          </a:prstGeom>
        </p:spPr>
        <p:txBody>
          <a:bodyPr vert="horz" lIns="93086" tIns="46543" rIns="93086" bIns="4654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792"/>
          </a:xfrm>
          <a:prstGeom prst="rect">
            <a:avLst/>
          </a:prstGeom>
        </p:spPr>
        <p:txBody>
          <a:bodyPr vert="horz" lIns="93086" tIns="46543" rIns="93086" bIns="46543" rtlCol="0"/>
          <a:lstStyle>
            <a:lvl1pPr algn="r">
              <a:defRPr sz="1200"/>
            </a:lvl1pPr>
          </a:lstStyle>
          <a:p>
            <a:fld id="{473EB5C6-54A4-484F-B59E-CEB69010654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701675"/>
            <a:ext cx="263525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86" tIns="46543" rIns="93086" bIns="4654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51117"/>
            <a:ext cx="5661660" cy="4215922"/>
          </a:xfrm>
          <a:prstGeom prst="rect">
            <a:avLst/>
          </a:prstGeom>
        </p:spPr>
        <p:txBody>
          <a:bodyPr vert="horz" lIns="93086" tIns="46543" rIns="93086" bIns="4654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034"/>
            <a:ext cx="3066733" cy="468792"/>
          </a:xfrm>
          <a:prstGeom prst="rect">
            <a:avLst/>
          </a:prstGeom>
        </p:spPr>
        <p:txBody>
          <a:bodyPr vert="horz" lIns="93086" tIns="46543" rIns="93086" bIns="4654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9034"/>
            <a:ext cx="3066733" cy="468792"/>
          </a:xfrm>
          <a:prstGeom prst="rect">
            <a:avLst/>
          </a:prstGeom>
        </p:spPr>
        <p:txBody>
          <a:bodyPr vert="horz" lIns="93086" tIns="46543" rIns="93086" bIns="46543" rtlCol="0" anchor="b"/>
          <a:lstStyle>
            <a:lvl1pPr algn="r">
              <a:defRPr sz="1200"/>
            </a:lvl1pPr>
          </a:lstStyle>
          <a:p>
            <a:fld id="{0A7F406B-6812-422B-B0DE-D9B0C757A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95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F406B-6812-422B-B0DE-D9B0C757A1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62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64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9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6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21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92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9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24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37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758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65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5BB07-ABE6-4504-B225-577981237613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650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9613" y="4604605"/>
            <a:ext cx="4434547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All Entries Due _______________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5181600"/>
            <a:ext cx="68580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6365" y="5191018"/>
            <a:ext cx="655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Contact: _____________________________________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5530463"/>
            <a:ext cx="68580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6469" y="5545720"/>
            <a:ext cx="6059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Return bottom portion of the Form: </a:t>
            </a:r>
            <a:r>
              <a:rPr lang="en-US" sz="1200" b="1" i="1" dirty="0"/>
              <a:t>This is not the official Entry Form</a:t>
            </a:r>
          </a:p>
          <a:p>
            <a:r>
              <a:rPr lang="en-US" sz="1200" b="1" i="1" dirty="0"/>
              <a:t>The official entry form will be emailed to you, or sent home with your child after this form has been returned to your school. Please return this form by __________________________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200" y="6253606"/>
            <a:ext cx="671921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Student’s </a:t>
            </a:r>
            <a:r>
              <a:rPr lang="en-US" sz="1200" b="1" dirty="0" err="1"/>
              <a:t>Name___________________Parent</a:t>
            </a:r>
            <a:r>
              <a:rPr lang="en-US" sz="1200" b="1" dirty="0"/>
              <a:t>/Guardian’s Name____________________________</a:t>
            </a:r>
          </a:p>
          <a:p>
            <a:endParaRPr lang="en-US" sz="1200" b="1" dirty="0"/>
          </a:p>
          <a:p>
            <a:r>
              <a:rPr lang="en-US" sz="1200" b="1" dirty="0"/>
              <a:t>Phone </a:t>
            </a:r>
            <a:r>
              <a:rPr lang="en-US" sz="1200" b="1" dirty="0" err="1"/>
              <a:t>Number_______________________________Email</a:t>
            </a:r>
            <a:r>
              <a:rPr lang="en-US" sz="1200" b="1" dirty="0"/>
              <a:t> address__________________________</a:t>
            </a:r>
          </a:p>
          <a:p>
            <a:endParaRPr lang="en-US" sz="1200" b="1" dirty="0"/>
          </a:p>
          <a:p>
            <a:r>
              <a:rPr lang="en-US" sz="1200" b="1" dirty="0"/>
              <a:t>School_____________________________Grade________Teacher___________________________</a:t>
            </a:r>
          </a:p>
          <a:p>
            <a:endParaRPr lang="en-US" sz="1200" b="1" dirty="0"/>
          </a:p>
          <a:p>
            <a:r>
              <a:rPr lang="en-US" sz="1200" b="1" dirty="0"/>
              <a:t>Entry Category – pick areas of interest</a:t>
            </a:r>
          </a:p>
          <a:p>
            <a:endParaRPr lang="en-US" sz="1200" b="1" dirty="0"/>
          </a:p>
          <a:p>
            <a:r>
              <a:rPr lang="en-US" sz="1200" b="1" dirty="0"/>
              <a:t>Dance Choreography	       Literature	                                                     Film Production	</a:t>
            </a:r>
          </a:p>
          <a:p>
            <a:endParaRPr lang="en-US" sz="1200" b="1" dirty="0"/>
          </a:p>
          <a:p>
            <a:r>
              <a:rPr lang="en-US" sz="1200" b="1" dirty="0"/>
              <a:t>Photography	                                  Musical Composition	                           Visual Arts	</a:t>
            </a:r>
          </a:p>
          <a:p>
            <a:endParaRPr lang="en-US" sz="1200" b="1" dirty="0"/>
          </a:p>
          <a:p>
            <a:r>
              <a:rPr lang="en-US" sz="1200" b="1" dirty="0"/>
              <a:t>Students with Special Needs may receive special accommodations by entering the special artist division</a:t>
            </a:r>
          </a:p>
          <a:p>
            <a:endParaRPr lang="en-US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995834" y="2477345"/>
            <a:ext cx="2057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/>
              <a:t>Categories:</a:t>
            </a:r>
          </a:p>
          <a:p>
            <a:r>
              <a:rPr lang="en-US" sz="1600" b="1" dirty="0"/>
              <a:t>Dance Choreography       </a:t>
            </a:r>
          </a:p>
          <a:p>
            <a:r>
              <a:rPr lang="en-US" sz="1600" b="1" dirty="0"/>
              <a:t>Film Production</a:t>
            </a:r>
          </a:p>
          <a:p>
            <a:r>
              <a:rPr lang="en-US" sz="1600" b="1" dirty="0"/>
              <a:t>Literature		      </a:t>
            </a:r>
          </a:p>
          <a:p>
            <a:r>
              <a:rPr lang="en-US" sz="1600" b="1" dirty="0"/>
              <a:t>Music Composition	  </a:t>
            </a:r>
          </a:p>
          <a:p>
            <a:r>
              <a:rPr lang="en-US" sz="1600" b="1" dirty="0"/>
              <a:t>Photography	</a:t>
            </a:r>
          </a:p>
          <a:p>
            <a:r>
              <a:rPr lang="en-US" sz="1600" b="1" dirty="0"/>
              <a:t>Visual Arts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6100" y="293519"/>
            <a:ext cx="5649514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Take Part In the 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Narrow" panose="020B0606020202030204" pitchFamily="34" charset="0"/>
              </a:rPr>
              <a:t>PTA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Reflections Program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17865" y="879574"/>
            <a:ext cx="2749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2024-2025 Theme:</a:t>
            </a:r>
          </a:p>
          <a:p>
            <a:pPr marL="0" lvl="1"/>
            <a:r>
              <a:rPr lang="en-US" b="1" i="1" dirty="0"/>
              <a:t>“Accepting Imperfection”</a:t>
            </a:r>
            <a:endParaRPr lang="en-US" i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8552A1-91A9-48BA-B218-25E59A5CB885}"/>
              </a:ext>
            </a:extLst>
          </p:cNvPr>
          <p:cNvSpPr txBox="1"/>
          <p:nvPr/>
        </p:nvSpPr>
        <p:spPr>
          <a:xfrm>
            <a:off x="3581400" y="1641235"/>
            <a:ext cx="2886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Entries from all grades and all abilities WELCOME!</a:t>
            </a:r>
          </a:p>
        </p:txBody>
      </p:sp>
      <p:pic>
        <p:nvPicPr>
          <p:cNvPr id="3" name="Picture 2" descr="Accepting Imperfection">
            <a:extLst>
              <a:ext uri="{FF2B5EF4-FFF2-40B4-BE49-F238E27FC236}">
                <a16:creationId xmlns:a16="http://schemas.microsoft.com/office/drawing/2014/main" id="{81AD74BA-103F-038F-2F18-B5B25FC09C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01" y="896926"/>
            <a:ext cx="3314700" cy="3314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9854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156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PowerPoint Presentation</vt:lpstr>
    </vt:vector>
  </TitlesOfParts>
  <Company>MEDCOM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Kimbark, Donna M CIV USARMY MEDCOM CDMRP (US)</dc:creator>
  <cp:lastModifiedBy>Gerrod Tyler</cp:lastModifiedBy>
  <cp:revision>23</cp:revision>
  <cp:lastPrinted>2015-09-14T19:43:27Z</cp:lastPrinted>
  <dcterms:created xsi:type="dcterms:W3CDTF">2015-09-10T12:03:39Z</dcterms:created>
  <dcterms:modified xsi:type="dcterms:W3CDTF">2024-09-06T18:38:19Z</dcterms:modified>
</cp:coreProperties>
</file>