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55"/>
  </p:normalViewPr>
  <p:slideViewPr>
    <p:cSldViewPr>
      <p:cViewPr varScale="1">
        <p:scale>
          <a:sx n="89" d="100"/>
          <a:sy n="89" d="100"/>
        </p:scale>
        <p:origin x="295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5834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865" y="879574"/>
            <a:ext cx="261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2023-2024 Theme:</a:t>
            </a:r>
          </a:p>
          <a:p>
            <a:pPr marL="0" lvl="1"/>
            <a:r>
              <a:rPr lang="en-US" b="1" i="1" dirty="0"/>
              <a:t>“I am Hopeful Because…”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581400" y="1641235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15" name="Picture 14" descr="A poster of flowers and text&#10;&#10;Description automatically generated">
            <a:extLst>
              <a:ext uri="{FF2B5EF4-FFF2-40B4-BE49-F238E27FC236}">
                <a16:creationId xmlns:a16="http://schemas.microsoft.com/office/drawing/2014/main" id="{88C138C9-7157-6468-BE99-ED1769553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27" y="1011713"/>
            <a:ext cx="2947836" cy="294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Carol Ellis</cp:lastModifiedBy>
  <cp:revision>21</cp:revision>
  <cp:lastPrinted>2015-09-14T19:43:27Z</cp:lastPrinted>
  <dcterms:created xsi:type="dcterms:W3CDTF">2015-09-10T12:03:39Z</dcterms:created>
  <dcterms:modified xsi:type="dcterms:W3CDTF">2023-08-28T23:08:32Z</dcterms:modified>
</cp:coreProperties>
</file>